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theme/theme11.xml" ContentType="application/vnd.openxmlformats-officedocument.theme+xml"/>
  <Override PartName="/ppt/slideLayouts/slideLayout22.xml" ContentType="application/vnd.openxmlformats-officedocument.presentationml.slideLayout+xml"/>
  <Override PartName="/ppt/theme/theme12.xml" ContentType="application/vnd.openxmlformats-officedocument.theme+xml"/>
  <Override PartName="/ppt/slideLayouts/slideLayout23.xml" ContentType="application/vnd.openxmlformats-officedocument.presentationml.slideLayout+xml"/>
  <Override PartName="/ppt/theme/theme13.xml" ContentType="application/vnd.openxmlformats-officedocument.theme+xml"/>
  <Override PartName="/ppt/slideLayouts/slideLayout24.xml" ContentType="application/vnd.openxmlformats-officedocument.presentationml.slideLayout+xml"/>
  <Override PartName="/ppt/theme/theme14.xml" ContentType="application/vnd.openxmlformats-officedocument.theme+xml"/>
  <Override PartName="/ppt/slideLayouts/slideLayout25.xml" ContentType="application/vnd.openxmlformats-officedocument.presentationml.slideLayout+xml"/>
  <Override PartName="/ppt/theme/theme15.xml" ContentType="application/vnd.openxmlformats-officedocument.theme+xml"/>
  <Override PartName="/ppt/slideLayouts/slideLayout26.xml" ContentType="application/vnd.openxmlformats-officedocument.presentationml.slideLayout+xml"/>
  <Override PartName="/ppt/theme/theme16.xml" ContentType="application/vnd.openxmlformats-officedocument.theme+xml"/>
  <Override PartName="/ppt/slideLayouts/slideLayout27.xml" ContentType="application/vnd.openxmlformats-officedocument.presentationml.slideLayout+xml"/>
  <Override PartName="/ppt/theme/theme17.xml" ContentType="application/vnd.openxmlformats-officedocument.theme+xml"/>
  <Override PartName="/ppt/slideLayouts/slideLayout28.xml" ContentType="application/vnd.openxmlformats-officedocument.presentationml.slideLayout+xml"/>
  <Override PartName="/ppt/theme/theme18.xml" ContentType="application/vnd.openxmlformats-officedocument.theme+xml"/>
  <Override PartName="/ppt/slideLayouts/slideLayout29.xml" ContentType="application/vnd.openxmlformats-officedocument.presentationml.slideLayout+xml"/>
  <Override PartName="/ppt/theme/theme19.xml" ContentType="application/vnd.openxmlformats-officedocument.theme+xml"/>
  <Override PartName="/ppt/slideLayouts/slideLayout30.xml" ContentType="application/vnd.openxmlformats-officedocument.presentationml.slideLayout+xml"/>
  <Override PartName="/ppt/theme/theme20.xml" ContentType="application/vnd.openxmlformats-officedocument.theme+xml"/>
  <Override PartName="/ppt/slideLayouts/slideLayout31.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65" r:id="rId4"/>
    <p:sldMasterId id="2147483667" r:id="rId5"/>
    <p:sldMasterId id="2147483671" r:id="rId6"/>
    <p:sldMasterId id="2147483673" r:id="rId7"/>
    <p:sldMasterId id="2147483675" r:id="rId8"/>
    <p:sldMasterId id="2147483677" r:id="rId9"/>
    <p:sldMasterId id="2147483681" r:id="rId10"/>
    <p:sldMasterId id="2147483683" r:id="rId11"/>
    <p:sldMasterId id="2147483689" r:id="rId12"/>
    <p:sldMasterId id="2147483691" r:id="rId13"/>
    <p:sldMasterId id="2147483695" r:id="rId14"/>
    <p:sldMasterId id="2147483702" r:id="rId15"/>
    <p:sldMasterId id="2147483709" r:id="rId16"/>
    <p:sldMasterId id="2147483727" r:id="rId17"/>
    <p:sldMasterId id="2147483729" r:id="rId18"/>
    <p:sldMasterId id="2147483733" r:id="rId19"/>
    <p:sldMasterId id="2147483735" r:id="rId20"/>
    <p:sldMasterId id="2147483739" r:id="rId21"/>
  </p:sldMasterIdLst>
  <p:notesMasterIdLst>
    <p:notesMasterId r:id="rId76"/>
  </p:notesMasterIdLst>
  <p:handoutMasterIdLst>
    <p:handoutMasterId r:id="rId77"/>
  </p:handoutMasterIdLst>
  <p:sldIdLst>
    <p:sldId id="256" r:id="rId22"/>
    <p:sldId id="380" r:id="rId23"/>
    <p:sldId id="381" r:id="rId24"/>
    <p:sldId id="262" r:id="rId25"/>
    <p:sldId id="261" r:id="rId26"/>
    <p:sldId id="382" r:id="rId27"/>
    <p:sldId id="264" r:id="rId28"/>
    <p:sldId id="316" r:id="rId29"/>
    <p:sldId id="317" r:id="rId30"/>
    <p:sldId id="301" r:id="rId31"/>
    <p:sldId id="299" r:id="rId32"/>
    <p:sldId id="257" r:id="rId33"/>
    <p:sldId id="258" r:id="rId34"/>
    <p:sldId id="259" r:id="rId35"/>
    <p:sldId id="265" r:id="rId36"/>
    <p:sldId id="384" r:id="rId37"/>
    <p:sldId id="400" r:id="rId38"/>
    <p:sldId id="401" r:id="rId39"/>
    <p:sldId id="403" r:id="rId40"/>
    <p:sldId id="275" r:id="rId41"/>
    <p:sldId id="397" r:id="rId42"/>
    <p:sldId id="398" r:id="rId43"/>
    <p:sldId id="405" r:id="rId44"/>
    <p:sldId id="406" r:id="rId45"/>
    <p:sldId id="407" r:id="rId46"/>
    <p:sldId id="383" r:id="rId47"/>
    <p:sldId id="266" r:id="rId48"/>
    <p:sldId id="267" r:id="rId49"/>
    <p:sldId id="269" r:id="rId50"/>
    <p:sldId id="270" r:id="rId51"/>
    <p:sldId id="271" r:id="rId52"/>
    <p:sldId id="272" r:id="rId53"/>
    <p:sldId id="274" r:id="rId54"/>
    <p:sldId id="278" r:id="rId55"/>
    <p:sldId id="280" r:id="rId56"/>
    <p:sldId id="282" r:id="rId57"/>
    <p:sldId id="319" r:id="rId58"/>
    <p:sldId id="320" r:id="rId59"/>
    <p:sldId id="322" r:id="rId60"/>
    <p:sldId id="304" r:id="rId61"/>
    <p:sldId id="385" r:id="rId62"/>
    <p:sldId id="386" r:id="rId63"/>
    <p:sldId id="411" r:id="rId64"/>
    <p:sldId id="388" r:id="rId65"/>
    <p:sldId id="389" r:id="rId66"/>
    <p:sldId id="390" r:id="rId67"/>
    <p:sldId id="392" r:id="rId68"/>
    <p:sldId id="393" r:id="rId69"/>
    <p:sldId id="394" r:id="rId70"/>
    <p:sldId id="408" r:id="rId71"/>
    <p:sldId id="409" r:id="rId72"/>
    <p:sldId id="410" r:id="rId73"/>
    <p:sldId id="412" r:id="rId74"/>
    <p:sldId id="391" r:id="rId75"/>
  </p:sldIdLst>
  <p:sldSz cx="9144000" cy="6858000" type="screen4x3"/>
  <p:notesSz cx="7010400" cy="9296400"/>
  <p:defaultTextStyle>
    <a:defPPr>
      <a:defRPr lang="en-US"/>
    </a:defPPr>
    <a:lvl1pPr marL="0" algn="l" defTabSz="914071" rtl="0" eaLnBrk="1" latinLnBrk="0" hangingPunct="1">
      <a:defRPr sz="1800" kern="1200">
        <a:solidFill>
          <a:schemeClr val="tx1"/>
        </a:solidFill>
        <a:latin typeface="+mn-lt"/>
        <a:ea typeface="+mn-ea"/>
        <a:cs typeface="+mn-cs"/>
      </a:defRPr>
    </a:lvl1pPr>
    <a:lvl2pPr marL="457035" algn="l" defTabSz="914071" rtl="0" eaLnBrk="1" latinLnBrk="0" hangingPunct="1">
      <a:defRPr sz="1800" kern="1200">
        <a:solidFill>
          <a:schemeClr val="tx1"/>
        </a:solidFill>
        <a:latin typeface="+mn-lt"/>
        <a:ea typeface="+mn-ea"/>
        <a:cs typeface="+mn-cs"/>
      </a:defRPr>
    </a:lvl2pPr>
    <a:lvl3pPr marL="914071" algn="l" defTabSz="914071" rtl="0" eaLnBrk="1" latinLnBrk="0" hangingPunct="1">
      <a:defRPr sz="1800" kern="1200">
        <a:solidFill>
          <a:schemeClr val="tx1"/>
        </a:solidFill>
        <a:latin typeface="+mn-lt"/>
        <a:ea typeface="+mn-ea"/>
        <a:cs typeface="+mn-cs"/>
      </a:defRPr>
    </a:lvl3pPr>
    <a:lvl4pPr marL="1371110" algn="l" defTabSz="914071" rtl="0" eaLnBrk="1" latinLnBrk="0" hangingPunct="1">
      <a:defRPr sz="1800" kern="1200">
        <a:solidFill>
          <a:schemeClr val="tx1"/>
        </a:solidFill>
        <a:latin typeface="+mn-lt"/>
        <a:ea typeface="+mn-ea"/>
        <a:cs typeface="+mn-cs"/>
      </a:defRPr>
    </a:lvl4pPr>
    <a:lvl5pPr marL="1828146" algn="l" defTabSz="914071" rtl="0" eaLnBrk="1" latinLnBrk="0" hangingPunct="1">
      <a:defRPr sz="1800" kern="1200">
        <a:solidFill>
          <a:schemeClr val="tx1"/>
        </a:solidFill>
        <a:latin typeface="+mn-lt"/>
        <a:ea typeface="+mn-ea"/>
        <a:cs typeface="+mn-cs"/>
      </a:defRPr>
    </a:lvl5pPr>
    <a:lvl6pPr marL="2285181" algn="l" defTabSz="914071" rtl="0" eaLnBrk="1" latinLnBrk="0" hangingPunct="1">
      <a:defRPr sz="1800" kern="1200">
        <a:solidFill>
          <a:schemeClr val="tx1"/>
        </a:solidFill>
        <a:latin typeface="+mn-lt"/>
        <a:ea typeface="+mn-ea"/>
        <a:cs typeface="+mn-cs"/>
      </a:defRPr>
    </a:lvl6pPr>
    <a:lvl7pPr marL="2742219" algn="l" defTabSz="914071" rtl="0" eaLnBrk="1" latinLnBrk="0" hangingPunct="1">
      <a:defRPr sz="1800" kern="1200">
        <a:solidFill>
          <a:schemeClr val="tx1"/>
        </a:solidFill>
        <a:latin typeface="+mn-lt"/>
        <a:ea typeface="+mn-ea"/>
        <a:cs typeface="+mn-cs"/>
      </a:defRPr>
    </a:lvl7pPr>
    <a:lvl8pPr marL="3199252" algn="l" defTabSz="914071" rtl="0" eaLnBrk="1" latinLnBrk="0" hangingPunct="1">
      <a:defRPr sz="1800" kern="1200">
        <a:solidFill>
          <a:schemeClr val="tx1"/>
        </a:solidFill>
        <a:latin typeface="+mn-lt"/>
        <a:ea typeface="+mn-ea"/>
        <a:cs typeface="+mn-cs"/>
      </a:defRPr>
    </a:lvl8pPr>
    <a:lvl9pPr marL="3656291" algn="l" defTabSz="914071"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66" d="100"/>
          <a:sy n="66" d="100"/>
        </p:scale>
        <p:origin x="-141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64"/>
    </p:cViewPr>
  </p:sorterViewPr>
  <p:notesViewPr>
    <p:cSldViewPr>
      <p:cViewPr varScale="1">
        <p:scale>
          <a:sx n="65" d="100"/>
          <a:sy n="65" d="100"/>
        </p:scale>
        <p:origin x="-3294"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slide" Target="slides/slide29.xml"/><Relationship Id="rId55" Type="http://schemas.openxmlformats.org/officeDocument/2006/relationships/slide" Target="slides/slide34.xml"/><Relationship Id="rId63" Type="http://schemas.openxmlformats.org/officeDocument/2006/relationships/slide" Target="slides/slide42.xml"/><Relationship Id="rId68" Type="http://schemas.openxmlformats.org/officeDocument/2006/relationships/slide" Target="slides/slide47.xml"/><Relationship Id="rId76"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0.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8.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66" Type="http://schemas.openxmlformats.org/officeDocument/2006/relationships/slide" Target="slides/slide45.xml"/><Relationship Id="rId74" Type="http://schemas.openxmlformats.org/officeDocument/2006/relationships/slide" Target="slides/slide53.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0.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slide" Target="slides/slide5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slide" Target="slides/slide43.xml"/><Relationship Id="rId69" Type="http://schemas.openxmlformats.org/officeDocument/2006/relationships/slide" Target="slides/slide48.xml"/><Relationship Id="rId77"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30.xml"/><Relationship Id="rId72" Type="http://schemas.openxmlformats.org/officeDocument/2006/relationships/slide" Target="slides/slide51.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slide" Target="slides/slide46.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slide" Target="slides/slide49.xml"/><Relationship Id="rId75" Type="http://schemas.openxmlformats.org/officeDocument/2006/relationships/slide" Target="slides/slide5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49B4308-6D7B-47C6-A983-9FAFE7F41E33}" type="slidenum">
              <a:rPr lang="en-US" smtClean="0"/>
              <a:t>‹#›</a:t>
            </a:fld>
            <a:endParaRPr lang="en-US"/>
          </a:p>
        </p:txBody>
      </p:sp>
    </p:spTree>
    <p:extLst>
      <p:ext uri="{BB962C8B-B14F-4D97-AF65-F5344CB8AC3E}">
        <p14:creationId xmlns:p14="http://schemas.microsoft.com/office/powerpoint/2010/main" val="321956995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679282B-96BA-4911-AB1D-96F378EE80B3}" type="datetimeFigureOut">
              <a:rPr lang="en-US" smtClean="0"/>
              <a:t>11/18/2015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1A50E0C-B156-4A41-823F-ECCD4A8E009D}" type="slidenum">
              <a:rPr lang="en-US" smtClean="0"/>
              <a:t>‹#›</a:t>
            </a:fld>
            <a:endParaRPr lang="en-US"/>
          </a:p>
        </p:txBody>
      </p:sp>
    </p:spTree>
    <p:extLst>
      <p:ext uri="{BB962C8B-B14F-4D97-AF65-F5344CB8AC3E}">
        <p14:creationId xmlns:p14="http://schemas.microsoft.com/office/powerpoint/2010/main" val="2470824409"/>
      </p:ext>
    </p:extLst>
  </p:cSld>
  <p:clrMap bg1="lt1" tx1="dk1" bg2="lt2" tx2="dk2" accent1="accent1" accent2="accent2" accent3="accent3" accent4="accent4" accent5="accent5" accent6="accent6" hlink="hlink" folHlink="folHlink"/>
  <p:hf sldNum="0" hdr="0" ftr="0" dt="0"/>
  <p:notesStyle>
    <a:lvl1pPr marL="0" algn="l" defTabSz="914071" rtl="0" eaLnBrk="1" latinLnBrk="0" hangingPunct="1">
      <a:defRPr sz="1200" kern="1200">
        <a:solidFill>
          <a:schemeClr val="tx1"/>
        </a:solidFill>
        <a:latin typeface="+mn-lt"/>
        <a:ea typeface="+mn-ea"/>
        <a:cs typeface="+mn-cs"/>
      </a:defRPr>
    </a:lvl1pPr>
    <a:lvl2pPr marL="457035" algn="l" defTabSz="914071" rtl="0" eaLnBrk="1" latinLnBrk="0" hangingPunct="1">
      <a:defRPr sz="1200" kern="1200">
        <a:solidFill>
          <a:schemeClr val="tx1"/>
        </a:solidFill>
        <a:latin typeface="+mn-lt"/>
        <a:ea typeface="+mn-ea"/>
        <a:cs typeface="+mn-cs"/>
      </a:defRPr>
    </a:lvl2pPr>
    <a:lvl3pPr marL="914071" algn="l" defTabSz="914071" rtl="0" eaLnBrk="1" latinLnBrk="0" hangingPunct="1">
      <a:defRPr sz="1200" kern="1200">
        <a:solidFill>
          <a:schemeClr val="tx1"/>
        </a:solidFill>
        <a:latin typeface="+mn-lt"/>
        <a:ea typeface="+mn-ea"/>
        <a:cs typeface="+mn-cs"/>
      </a:defRPr>
    </a:lvl3pPr>
    <a:lvl4pPr marL="1371110" algn="l" defTabSz="914071" rtl="0" eaLnBrk="1" latinLnBrk="0" hangingPunct="1">
      <a:defRPr sz="1200" kern="1200">
        <a:solidFill>
          <a:schemeClr val="tx1"/>
        </a:solidFill>
        <a:latin typeface="+mn-lt"/>
        <a:ea typeface="+mn-ea"/>
        <a:cs typeface="+mn-cs"/>
      </a:defRPr>
    </a:lvl4pPr>
    <a:lvl5pPr marL="1828146" algn="l" defTabSz="914071" rtl="0" eaLnBrk="1" latinLnBrk="0" hangingPunct="1">
      <a:defRPr sz="1200" kern="1200">
        <a:solidFill>
          <a:schemeClr val="tx1"/>
        </a:solidFill>
        <a:latin typeface="+mn-lt"/>
        <a:ea typeface="+mn-ea"/>
        <a:cs typeface="+mn-cs"/>
      </a:defRPr>
    </a:lvl5pPr>
    <a:lvl6pPr marL="2285181" algn="l" defTabSz="914071" rtl="0" eaLnBrk="1" latinLnBrk="0" hangingPunct="1">
      <a:defRPr sz="1200" kern="1200">
        <a:solidFill>
          <a:schemeClr val="tx1"/>
        </a:solidFill>
        <a:latin typeface="+mn-lt"/>
        <a:ea typeface="+mn-ea"/>
        <a:cs typeface="+mn-cs"/>
      </a:defRPr>
    </a:lvl6pPr>
    <a:lvl7pPr marL="2742219" algn="l" defTabSz="914071" rtl="0" eaLnBrk="1" latinLnBrk="0" hangingPunct="1">
      <a:defRPr sz="1200" kern="1200">
        <a:solidFill>
          <a:schemeClr val="tx1"/>
        </a:solidFill>
        <a:latin typeface="+mn-lt"/>
        <a:ea typeface="+mn-ea"/>
        <a:cs typeface="+mn-cs"/>
      </a:defRPr>
    </a:lvl7pPr>
    <a:lvl8pPr marL="3199252" algn="l" defTabSz="914071" rtl="0" eaLnBrk="1" latinLnBrk="0" hangingPunct="1">
      <a:defRPr sz="1200" kern="1200">
        <a:solidFill>
          <a:schemeClr val="tx1"/>
        </a:solidFill>
        <a:latin typeface="+mn-lt"/>
        <a:ea typeface="+mn-ea"/>
        <a:cs typeface="+mn-cs"/>
      </a:defRPr>
    </a:lvl8pPr>
    <a:lvl9pPr marL="3656291" algn="l" defTabSz="9140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www.britannica.com/EBchecked/topic/223895/Galen-of-Pergamum" TargetMode="External"/><Relationship Id="rId13" Type="http://schemas.openxmlformats.org/officeDocument/2006/relationships/hyperlink" Target="http://www.britannica.com/EBchecked/topic/336408/Leonardo-da-Vinci" TargetMode="External"/><Relationship Id="rId18" Type="http://schemas.openxmlformats.org/officeDocument/2006/relationships/hyperlink" Target="http://www.britannica.com/EBchecked/topic/388110/molecular-biology" TargetMode="External"/><Relationship Id="rId3" Type="http://schemas.openxmlformats.org/officeDocument/2006/relationships/hyperlink" Target="http://www.britannica.com/EBchecked/topic/392171/Giovanni-Battista-Morgagni" TargetMode="External"/><Relationship Id="rId7" Type="http://schemas.openxmlformats.org/officeDocument/2006/relationships/hyperlink" Target="http://www.britannica.com/EBchecked/topic/191003/Erasistratus-Of-Ceos" TargetMode="External"/><Relationship Id="rId12" Type="http://schemas.openxmlformats.org/officeDocument/2006/relationships/hyperlink" Target="http://www.britannica.com/EBchecked/topic/675847/De-humani-corporis-fabrica-libri-septem" TargetMode="External"/><Relationship Id="rId17" Type="http://schemas.openxmlformats.org/officeDocument/2006/relationships/hyperlink" Target="http://www.britannica.com/EBchecked/topic/183561/electron-microscope" TargetMode="External"/><Relationship Id="rId2" Type="http://schemas.openxmlformats.org/officeDocument/2006/relationships/slide" Target="../slides/slide4.xml"/><Relationship Id="rId16" Type="http://schemas.openxmlformats.org/officeDocument/2006/relationships/hyperlink" Target="http://www.britannica.com/EBchecked/topic/629797/Rudolf-Virchow" TargetMode="External"/><Relationship Id="rId1" Type="http://schemas.openxmlformats.org/officeDocument/2006/relationships/notesMaster" Target="../notesMasters/notesMaster1.xml"/><Relationship Id="rId6" Type="http://schemas.openxmlformats.org/officeDocument/2006/relationships/hyperlink" Target="http://www.britannica.com/EBchecked/topic/263634/Herophilus" TargetMode="External"/><Relationship Id="rId11" Type="http://schemas.openxmlformats.org/officeDocument/2006/relationships/hyperlink" Target="http://www.britannica.com/EBchecked/topic/626818/Andreas-Vesalius" TargetMode="External"/><Relationship Id="rId5" Type="http://schemas.openxmlformats.org/officeDocument/2006/relationships/hyperlink" Target="http://www.britannica.com/EBchecked/topic/675827/On-the-Seats-and-Causes-of-Diseases-as-Investigated-by-Anatomy" TargetMode="External"/><Relationship Id="rId15" Type="http://schemas.openxmlformats.org/officeDocument/2006/relationships/hyperlink" Target="http://www.britannica.com/EBchecked/topic/64643/Marie-Francois-Xavier-Bichat" TargetMode="External"/><Relationship Id="rId10" Type="http://schemas.openxmlformats.org/officeDocument/2006/relationships/hyperlink" Target="http://www.britannica.com/EBchecked/topic/497731/Renaissance" TargetMode="External"/><Relationship Id="rId4" Type="http://schemas.openxmlformats.org/officeDocument/2006/relationships/hyperlink" Target="http://www.britannica.com/EBchecked/topic/446440/pathology" TargetMode="External"/><Relationship Id="rId9" Type="http://schemas.openxmlformats.org/officeDocument/2006/relationships/hyperlink" Target="http://www.britannica.com/EBchecked/topic/372431/medicine" TargetMode="External"/><Relationship Id="rId14" Type="http://schemas.openxmlformats.org/officeDocument/2006/relationships/hyperlink" Target="http://www.britannica.com/EBchecked/topic/506983/Karl-baron-von-Rokitansky"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898086">
              <a:defRPr/>
            </a:pPr>
            <a:r>
              <a:rPr lang="en-US" b="1" dirty="0" smtClean="0"/>
              <a:t>The autopsy came of age with </a:t>
            </a:r>
            <a:r>
              <a:rPr lang="en-US" b="1" dirty="0" smtClean="0">
                <a:hlinkClick r:id="rId3" tooltip="Giovanni Morgagni"/>
              </a:rPr>
              <a:t>Giovanni </a:t>
            </a:r>
            <a:r>
              <a:rPr lang="en-US" b="1" dirty="0" err="1" smtClean="0">
                <a:hlinkClick r:id="rId3" tooltip="Giovanni Morgagni"/>
              </a:rPr>
              <a:t>Morgagni</a:t>
            </a:r>
            <a:r>
              <a:rPr lang="en-US" b="1" dirty="0" smtClean="0"/>
              <a:t>, the father of modern </a:t>
            </a:r>
            <a:r>
              <a:rPr lang="en-US" b="1" dirty="0" smtClean="0">
                <a:hlinkClick r:id="rId4" tooltip="pathology"/>
              </a:rPr>
              <a:t>pathology</a:t>
            </a:r>
            <a:r>
              <a:rPr lang="en-US" b="1" dirty="0" smtClean="0"/>
              <a:t>, who in 1761 described what could be seen in the body with the naked eye. In his voluminous work </a:t>
            </a:r>
            <a:r>
              <a:rPr lang="en-US" b="1" i="1" dirty="0" smtClean="0">
                <a:hlinkClick r:id="rId5" tooltip="On the Seats and Causes of Diseases as Investigated by Anatomy"/>
              </a:rPr>
              <a:t>On the Seats and Causes of Diseases as Investigated by Anatomy</a:t>
            </a:r>
            <a:r>
              <a:rPr lang="en-US" b="1" i="1" dirty="0" smtClean="0"/>
              <a:t>,</a:t>
            </a:r>
            <a:r>
              <a:rPr lang="en-US" b="1" dirty="0" smtClean="0"/>
              <a:t> he compared the symptoms and observations in some 700 patients with the anatomical findings upon examining their bodies. Thus, in </a:t>
            </a:r>
            <a:r>
              <a:rPr lang="en-US" b="1" dirty="0" err="1" smtClean="0"/>
              <a:t>Morgagni’s</a:t>
            </a:r>
            <a:r>
              <a:rPr lang="en-US" b="1" dirty="0" smtClean="0"/>
              <a:t> work the study of the patient replaced the study of books and comparison of commentaries.</a:t>
            </a:r>
          </a:p>
          <a:p>
            <a:endParaRPr lang="en-US" dirty="0" smtClean="0"/>
          </a:p>
          <a:p>
            <a:endParaRPr lang="en-US" dirty="0" smtClean="0"/>
          </a:p>
          <a:p>
            <a:r>
              <a:rPr lang="en-US" dirty="0" smtClean="0"/>
              <a:t>The first real dissections for the study of disease were carried out about 300 </a:t>
            </a:r>
            <a:r>
              <a:rPr lang="en-US" cap="small" dirty="0" err="1" smtClean="0"/>
              <a:t>bce</a:t>
            </a:r>
            <a:r>
              <a:rPr lang="en-US" dirty="0" smtClean="0"/>
              <a:t> by the Alexandrian physicians </a:t>
            </a:r>
            <a:r>
              <a:rPr lang="en-US" b="1" dirty="0" err="1" smtClean="0">
                <a:hlinkClick r:id="rId6" tooltip="Herophilus"/>
              </a:rPr>
              <a:t>Herophilus</a:t>
            </a:r>
            <a:r>
              <a:rPr lang="en-US" dirty="0" smtClean="0"/>
              <a:t> and </a:t>
            </a:r>
            <a:r>
              <a:rPr lang="en-US" b="1" dirty="0" err="1" smtClean="0">
                <a:hlinkClick r:id="rId7" tooltip="Erasistratus"/>
              </a:rPr>
              <a:t>Erasistratus</a:t>
            </a:r>
            <a:r>
              <a:rPr lang="en-US" dirty="0" smtClean="0"/>
              <a:t>, but it was the Greek physician </a:t>
            </a:r>
            <a:r>
              <a:rPr lang="en-US" b="1" dirty="0" smtClean="0">
                <a:hlinkClick r:id="rId8" tooltip="Galen of Pergamum"/>
              </a:rPr>
              <a:t>Galen of Pergamum</a:t>
            </a:r>
            <a:r>
              <a:rPr lang="en-US" dirty="0" smtClean="0"/>
              <a:t> in the late 2nd century </a:t>
            </a:r>
            <a:r>
              <a:rPr lang="en-US" cap="small" dirty="0" err="1" smtClean="0"/>
              <a:t>ce</a:t>
            </a:r>
            <a:r>
              <a:rPr lang="en-US" dirty="0" err="1" smtClean="0"/>
              <a:t>who</a:t>
            </a:r>
            <a:r>
              <a:rPr lang="en-US" dirty="0" smtClean="0"/>
              <a:t> was the first to correlate the patient’s symptoms (complaints) and signs (what can be seen and felt) with what was found upon examining the “affected part of the deceased.” This was a significant advance that eventually led to the autopsy and broke an ancient barrier to progress in </a:t>
            </a:r>
            <a:r>
              <a:rPr lang="en-US" b="1" dirty="0" smtClean="0">
                <a:hlinkClick r:id="rId9" tooltip="medicine"/>
              </a:rPr>
              <a:t>medicine</a:t>
            </a:r>
            <a:r>
              <a:rPr lang="en-US" dirty="0" smtClean="0"/>
              <a:t>.</a:t>
            </a:r>
          </a:p>
          <a:p>
            <a:r>
              <a:rPr lang="en-US" dirty="0" smtClean="0"/>
              <a:t>It was the rebirth of anatomy during the </a:t>
            </a:r>
            <a:r>
              <a:rPr lang="en-US" b="1" dirty="0" smtClean="0">
                <a:hlinkClick r:id="rId10" tooltip="Renaissance"/>
              </a:rPr>
              <a:t>Renaissance</a:t>
            </a:r>
            <a:r>
              <a:rPr lang="en-US" dirty="0" smtClean="0"/>
              <a:t>, as exemplified by the work of </a:t>
            </a:r>
            <a:r>
              <a:rPr lang="en-US" b="1" dirty="0" smtClean="0">
                <a:hlinkClick r:id="rId11" tooltip="Andreas Vesalius"/>
              </a:rPr>
              <a:t>Andreas Vesalius</a:t>
            </a:r>
            <a:r>
              <a:rPr lang="en-US" dirty="0" smtClean="0"/>
              <a:t> (</a:t>
            </a:r>
            <a:r>
              <a:rPr lang="en-US" b="1" i="1" dirty="0" smtClean="0">
                <a:hlinkClick r:id="rId12" tooltip="De humani corporis fabrica"/>
              </a:rPr>
              <a:t>De </a:t>
            </a:r>
            <a:r>
              <a:rPr lang="en-US" b="1" i="1" dirty="0" err="1" smtClean="0">
                <a:hlinkClick r:id="rId12" tooltip="De humani corporis fabrica"/>
              </a:rPr>
              <a:t>humani</a:t>
            </a:r>
            <a:r>
              <a:rPr lang="en-US" b="1" i="1" dirty="0" smtClean="0">
                <a:hlinkClick r:id="rId12" tooltip="De humani corporis fabrica"/>
              </a:rPr>
              <a:t> </a:t>
            </a:r>
            <a:r>
              <a:rPr lang="en-US" b="1" i="1" dirty="0" err="1" smtClean="0">
                <a:hlinkClick r:id="rId12" tooltip="De humani corporis fabrica"/>
              </a:rPr>
              <a:t>corporis</a:t>
            </a:r>
            <a:r>
              <a:rPr lang="en-US" b="1" i="1" dirty="0" smtClean="0">
                <a:hlinkClick r:id="rId12" tooltip="De humani corporis fabrica"/>
              </a:rPr>
              <a:t> </a:t>
            </a:r>
            <a:r>
              <a:rPr lang="en-US" b="1" i="1" dirty="0" err="1" smtClean="0">
                <a:hlinkClick r:id="rId12" tooltip="De humani corporis fabrica"/>
              </a:rPr>
              <a:t>fabrica</a:t>
            </a:r>
            <a:r>
              <a:rPr lang="en-US" i="1" dirty="0" smtClean="0"/>
              <a:t>,</a:t>
            </a:r>
            <a:r>
              <a:rPr lang="en-US" dirty="0" smtClean="0"/>
              <a:t> 1543) that made it possible to distinguish the abnormal, as such (e.g., an aneurysm), from the normal anatomy. </a:t>
            </a:r>
            <a:r>
              <a:rPr lang="en-US" b="1" dirty="0" smtClean="0">
                <a:hlinkClick r:id="rId13" tooltip="Leonardo da Vinci"/>
              </a:rPr>
              <a:t>Leonardo </a:t>
            </a:r>
            <a:r>
              <a:rPr lang="en-US" b="1" dirty="0" err="1" smtClean="0">
                <a:hlinkClick r:id="rId13" tooltip="Leonardo da Vinci"/>
              </a:rPr>
              <a:t>da</a:t>
            </a:r>
            <a:r>
              <a:rPr lang="en-US" b="1" dirty="0" smtClean="0">
                <a:hlinkClick r:id="rId13" tooltip="Leonardo da Vinci"/>
              </a:rPr>
              <a:t> Vinci</a:t>
            </a:r>
            <a:r>
              <a:rPr lang="en-US" dirty="0" smtClean="0"/>
              <a:t> dissected 30 corpses and noted “abnormal anatomy”; Michelangelo, too, performed a number of dissections. Earlier, in the 13th century, Frederick II ordered that the bodies of two executed criminals be delivered every two years to the medical schools, one of which was at Salerno, for an “</a:t>
            </a:r>
            <a:r>
              <a:rPr lang="en-US" dirty="0" err="1" smtClean="0"/>
              <a:t>Anatomica</a:t>
            </a:r>
            <a:r>
              <a:rPr lang="en-US" dirty="0" smtClean="0"/>
              <a:t> </a:t>
            </a:r>
            <a:r>
              <a:rPr lang="en-US" dirty="0" err="1" smtClean="0"/>
              <a:t>Publica</a:t>
            </a:r>
            <a:r>
              <a:rPr lang="en-US" dirty="0" smtClean="0"/>
              <a:t>,” which every physician was obliged to attend. The first forensic or legal autopsy, wherein the death was investigated to determine presence of “fault,” is said to have been one requested by a magistrate in Bologna in 1302. Antonio </a:t>
            </a:r>
            <a:r>
              <a:rPr lang="en-US" dirty="0" err="1" smtClean="0"/>
              <a:t>Benivieni</a:t>
            </a:r>
            <a:r>
              <a:rPr lang="en-US" dirty="0" smtClean="0"/>
              <a:t>, a 15th-century Florentine physician, carried out 15 autopsies explicitly to determine the “cause of death” and significantly correlated some of his findings with prior symptoms in the deceased. </a:t>
            </a:r>
            <a:r>
              <a:rPr lang="en-US" dirty="0" err="1" smtClean="0"/>
              <a:t>Théophile</a:t>
            </a:r>
            <a:r>
              <a:rPr lang="en-US" dirty="0" smtClean="0"/>
              <a:t> </a:t>
            </a:r>
            <a:r>
              <a:rPr lang="en-US" dirty="0" err="1" smtClean="0"/>
              <a:t>Bonet</a:t>
            </a:r>
            <a:r>
              <a:rPr lang="en-US" dirty="0" smtClean="0"/>
              <a:t> of Geneva (1620–89) collated from the literature the observations made in 3,000 autopsies. Many specific clinical and pathologic entities were then defined by various observers, thus opening the door to modern practice.</a:t>
            </a:r>
          </a:p>
          <a:p>
            <a:r>
              <a:rPr lang="en-US" dirty="0" smtClean="0"/>
              <a:t>The autopsy came of age with </a:t>
            </a:r>
            <a:r>
              <a:rPr lang="en-US" b="1" dirty="0" smtClean="0">
                <a:hlinkClick r:id="rId3" tooltip="Giovanni Morgagni"/>
              </a:rPr>
              <a:t>Giovanni </a:t>
            </a:r>
            <a:r>
              <a:rPr lang="en-US" b="1" dirty="0" err="1" smtClean="0">
                <a:hlinkClick r:id="rId3" tooltip="Giovanni Morgagni"/>
              </a:rPr>
              <a:t>Morgagni</a:t>
            </a:r>
            <a:r>
              <a:rPr lang="en-US" dirty="0" smtClean="0"/>
              <a:t>, the father of modern </a:t>
            </a:r>
            <a:r>
              <a:rPr lang="en-US" b="1" dirty="0" smtClean="0">
                <a:hlinkClick r:id="rId4" tooltip="pathology"/>
              </a:rPr>
              <a:t>pathology</a:t>
            </a:r>
            <a:r>
              <a:rPr lang="en-US" dirty="0" smtClean="0"/>
              <a:t>, who in 1761 described what could be seen in the body with the naked eye. In his voluminous work </a:t>
            </a:r>
            <a:r>
              <a:rPr lang="en-US" b="1" i="1" dirty="0" smtClean="0">
                <a:hlinkClick r:id="rId5" tooltip="On the Seats and Causes of Diseases as Investigated by Anatomy"/>
              </a:rPr>
              <a:t>On the Seats and Causes of Diseases as Investigated by Anatomy</a:t>
            </a:r>
            <a:r>
              <a:rPr lang="en-US" i="1" dirty="0" smtClean="0"/>
              <a:t>,</a:t>
            </a:r>
            <a:r>
              <a:rPr lang="en-US" dirty="0" smtClean="0"/>
              <a:t> he compared the symptoms and observations in some 700 patients with the anatomical findings upon examining their bodies. Thus, in </a:t>
            </a:r>
            <a:r>
              <a:rPr lang="en-US" dirty="0" err="1" smtClean="0"/>
              <a:t>Morgagni’s</a:t>
            </a:r>
            <a:r>
              <a:rPr lang="en-US" dirty="0" smtClean="0"/>
              <a:t> work the study of the patient replaced the study of books and comparison of commentaries.</a:t>
            </a:r>
          </a:p>
          <a:p>
            <a:r>
              <a:rPr lang="en-US" dirty="0" smtClean="0"/>
              <a:t>With </a:t>
            </a:r>
            <a:r>
              <a:rPr lang="en-US" b="1" dirty="0" smtClean="0">
                <a:hlinkClick r:id="rId14" tooltip="Karl von Rokitansky"/>
              </a:rPr>
              <a:t>Karl von </a:t>
            </a:r>
            <a:r>
              <a:rPr lang="en-US" b="1" dirty="0" err="1" smtClean="0">
                <a:hlinkClick r:id="rId14" tooltip="Karl von Rokitansky"/>
              </a:rPr>
              <a:t>Rokitansky</a:t>
            </a:r>
            <a:r>
              <a:rPr lang="en-US" dirty="0" smtClean="0"/>
              <a:t> of Vienna (1804–78), the gross (naked eye) autopsy reached its apogee. </a:t>
            </a:r>
            <a:r>
              <a:rPr lang="en-US" dirty="0" err="1" smtClean="0"/>
              <a:t>Rokitansky</a:t>
            </a:r>
            <a:r>
              <a:rPr lang="en-US" dirty="0" smtClean="0"/>
              <a:t> utilized the microscope very little and was limited by his own </a:t>
            </a:r>
            <a:r>
              <a:rPr lang="en-US" dirty="0" err="1" smtClean="0"/>
              <a:t>humoral</a:t>
            </a:r>
            <a:r>
              <a:rPr lang="en-US" dirty="0" smtClean="0"/>
              <a:t> theory. The French anatomist and physiologist </a:t>
            </a:r>
            <a:r>
              <a:rPr lang="en-US" b="1" dirty="0" smtClean="0">
                <a:hlinkClick r:id="rId15" tooltip="Marie F.X. Bichat"/>
              </a:rPr>
              <a:t>Marie F.X. Bichat</a:t>
            </a:r>
            <a:r>
              <a:rPr lang="en-US" dirty="0" smtClean="0"/>
              <a:t> (1771–1802) stressed the role of the different generalized systems and tissues in the study of disease. It was the German pathologist </a:t>
            </a:r>
            <a:r>
              <a:rPr lang="en-US" b="1" dirty="0" smtClean="0">
                <a:hlinkClick r:id="rId16" tooltip="Rudolf Virchow"/>
              </a:rPr>
              <a:t>Rudolf Virchow</a:t>
            </a:r>
            <a:r>
              <a:rPr lang="en-US" dirty="0" smtClean="0"/>
              <a:t> (1821–1902), however, who introduced the cellular doctrine—that changes in the cells are the basis of the understanding of disease—in pathology and in autopsy. He warned against the dominance of pathologic anatomy—the study of the structure of diseased tissue—alone as such and stressed that the future of pathology would be physiologic pathology—study of the functioning of the organism in the investigation of disease.</a:t>
            </a:r>
          </a:p>
          <a:p>
            <a:r>
              <a:rPr lang="en-US" dirty="0" smtClean="0"/>
              <a:t>The modern autopsy has been expanded to include the application of all knowledge and all of the instruments of the specialized modern basic sciences. The examination has been extended to structures too small to be seen except with the </a:t>
            </a:r>
            <a:r>
              <a:rPr lang="en-US" b="1" dirty="0" smtClean="0">
                <a:hlinkClick r:id="rId17" tooltip="electron microscope"/>
              </a:rPr>
              <a:t>electron microscope</a:t>
            </a:r>
            <a:r>
              <a:rPr lang="en-US" dirty="0" smtClean="0"/>
              <a:t>, and to </a:t>
            </a:r>
            <a:r>
              <a:rPr lang="en-US" b="1" dirty="0" smtClean="0">
                <a:hlinkClick r:id="rId18" tooltip="molecular biology"/>
              </a:rPr>
              <a:t>molecular biology</a:t>
            </a:r>
            <a:r>
              <a:rPr lang="en-US" dirty="0" smtClean="0"/>
              <a:t> to include all that can be seen as well as what still remains unseen.</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p:spPr>
        <p:txBody>
          <a:bodyPr/>
          <a:lstStyle/>
          <a:p>
            <a:r>
              <a:rPr lang="en-US" dirty="0">
                <a:latin typeface="Helvetica"/>
              </a:rPr>
              <a:t>Aside from direct-to-consumer companies in which clinical utility is questionable, there are more and more papers showing genomic technology can positively affect patient care.  Several of these papers will be discussed during these lectures.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3971927" y="2"/>
            <a:ext cx="3038475" cy="465138"/>
          </a:xfrm>
          <a:prstGeom prst="rect">
            <a:avLst/>
          </a:prstGeom>
          <a:noFill/>
          <a:ln w="12700">
            <a:noFill/>
            <a:miter lim="800000"/>
            <a:headEnd/>
            <a:tailEnd/>
          </a:ln>
        </p:spPr>
        <p:txBody>
          <a:bodyPr wrap="none" lIns="92801" tIns="46400" rIns="92801" bIns="46400" anchor="ctr"/>
          <a:lstStyle/>
          <a:p>
            <a:endParaRPr lang="en-US">
              <a:solidFill>
                <a:prstClr val="black"/>
              </a:solidFill>
            </a:endParaRPr>
          </a:p>
        </p:txBody>
      </p:sp>
      <p:sp>
        <p:nvSpPr>
          <p:cNvPr id="32771" name="Rectangle 3"/>
          <p:cNvSpPr>
            <a:spLocks noChangeArrowheads="1"/>
          </p:cNvSpPr>
          <p:nvPr/>
        </p:nvSpPr>
        <p:spPr bwMode="auto">
          <a:xfrm>
            <a:off x="3971927" y="8831265"/>
            <a:ext cx="3038475" cy="465137"/>
          </a:xfrm>
          <a:prstGeom prst="rect">
            <a:avLst/>
          </a:prstGeom>
          <a:noFill/>
          <a:ln w="12700">
            <a:noFill/>
            <a:miter lim="800000"/>
            <a:headEnd/>
            <a:tailEnd/>
          </a:ln>
        </p:spPr>
        <p:txBody>
          <a:bodyPr lIns="91834" tIns="45111" rIns="91834" bIns="45111" anchor="b"/>
          <a:lstStyle/>
          <a:p>
            <a:pPr algn="r"/>
            <a:r>
              <a:rPr lang="en-US" sz="1200" dirty="0">
                <a:solidFill>
                  <a:prstClr val="black"/>
                </a:solidFill>
              </a:rPr>
              <a:t>3</a:t>
            </a:r>
          </a:p>
        </p:txBody>
      </p:sp>
      <p:sp>
        <p:nvSpPr>
          <p:cNvPr id="32772" name="Rectangle 4"/>
          <p:cNvSpPr>
            <a:spLocks noChangeArrowheads="1"/>
          </p:cNvSpPr>
          <p:nvPr/>
        </p:nvSpPr>
        <p:spPr bwMode="auto">
          <a:xfrm>
            <a:off x="2" y="8831265"/>
            <a:ext cx="3038475" cy="465137"/>
          </a:xfrm>
          <a:prstGeom prst="rect">
            <a:avLst/>
          </a:prstGeom>
          <a:noFill/>
          <a:ln w="12700">
            <a:noFill/>
            <a:miter lim="800000"/>
            <a:headEnd/>
            <a:tailEnd/>
          </a:ln>
        </p:spPr>
        <p:txBody>
          <a:bodyPr wrap="none" lIns="92801" tIns="46400" rIns="92801" bIns="46400" anchor="ctr"/>
          <a:lstStyle/>
          <a:p>
            <a:endParaRPr lang="en-US">
              <a:solidFill>
                <a:prstClr val="black"/>
              </a:solidFill>
            </a:endParaRPr>
          </a:p>
        </p:txBody>
      </p:sp>
      <p:sp>
        <p:nvSpPr>
          <p:cNvPr id="32773" name="Rectangle 5"/>
          <p:cNvSpPr>
            <a:spLocks noChangeArrowheads="1"/>
          </p:cNvSpPr>
          <p:nvPr/>
        </p:nvSpPr>
        <p:spPr bwMode="auto">
          <a:xfrm>
            <a:off x="2" y="2"/>
            <a:ext cx="3038475" cy="465138"/>
          </a:xfrm>
          <a:prstGeom prst="rect">
            <a:avLst/>
          </a:prstGeom>
          <a:noFill/>
          <a:ln w="12700">
            <a:noFill/>
            <a:miter lim="800000"/>
            <a:headEnd/>
            <a:tailEnd/>
          </a:ln>
        </p:spPr>
        <p:txBody>
          <a:bodyPr wrap="none" lIns="92801" tIns="46400" rIns="92801" bIns="46400" anchor="ctr"/>
          <a:lstStyle/>
          <a:p>
            <a:endParaRPr lang="en-US">
              <a:solidFill>
                <a:prstClr val="black"/>
              </a:solidFill>
            </a:endParaRPr>
          </a:p>
        </p:txBody>
      </p:sp>
      <p:sp>
        <p:nvSpPr>
          <p:cNvPr id="32774" name="Rectangle 6"/>
          <p:cNvSpPr>
            <a:spLocks noChangeArrowheads="1"/>
          </p:cNvSpPr>
          <p:nvPr/>
        </p:nvSpPr>
        <p:spPr bwMode="auto">
          <a:xfrm>
            <a:off x="3971927" y="2"/>
            <a:ext cx="3038475" cy="465138"/>
          </a:xfrm>
          <a:prstGeom prst="rect">
            <a:avLst/>
          </a:prstGeom>
          <a:noFill/>
          <a:ln w="12700">
            <a:noFill/>
            <a:miter lim="800000"/>
            <a:headEnd/>
            <a:tailEnd/>
          </a:ln>
        </p:spPr>
        <p:txBody>
          <a:bodyPr wrap="none" lIns="92801" tIns="46400" rIns="92801" bIns="46400" anchor="ctr"/>
          <a:lstStyle/>
          <a:p>
            <a:endParaRPr lang="en-US">
              <a:solidFill>
                <a:prstClr val="black"/>
              </a:solidFill>
            </a:endParaRPr>
          </a:p>
        </p:txBody>
      </p:sp>
      <p:sp>
        <p:nvSpPr>
          <p:cNvPr id="32775" name="Rectangle 7"/>
          <p:cNvSpPr>
            <a:spLocks noChangeArrowheads="1"/>
          </p:cNvSpPr>
          <p:nvPr/>
        </p:nvSpPr>
        <p:spPr bwMode="auto">
          <a:xfrm>
            <a:off x="3971927" y="8831265"/>
            <a:ext cx="3038475" cy="465137"/>
          </a:xfrm>
          <a:prstGeom prst="rect">
            <a:avLst/>
          </a:prstGeom>
          <a:noFill/>
          <a:ln w="12700">
            <a:noFill/>
            <a:miter lim="800000"/>
            <a:headEnd/>
            <a:tailEnd/>
          </a:ln>
        </p:spPr>
        <p:txBody>
          <a:bodyPr lIns="91834" tIns="45111" rIns="91834" bIns="45111" anchor="b"/>
          <a:lstStyle/>
          <a:p>
            <a:pPr algn="r"/>
            <a:r>
              <a:rPr lang="en-US" sz="1200" dirty="0">
                <a:solidFill>
                  <a:prstClr val="black"/>
                </a:solidFill>
              </a:rPr>
              <a:t>2</a:t>
            </a:r>
          </a:p>
        </p:txBody>
      </p:sp>
      <p:sp>
        <p:nvSpPr>
          <p:cNvPr id="32776" name="Rectangle 8"/>
          <p:cNvSpPr>
            <a:spLocks noChangeArrowheads="1"/>
          </p:cNvSpPr>
          <p:nvPr/>
        </p:nvSpPr>
        <p:spPr bwMode="auto">
          <a:xfrm>
            <a:off x="2" y="8831265"/>
            <a:ext cx="3038475" cy="465137"/>
          </a:xfrm>
          <a:prstGeom prst="rect">
            <a:avLst/>
          </a:prstGeom>
          <a:noFill/>
          <a:ln w="12700">
            <a:noFill/>
            <a:miter lim="800000"/>
            <a:headEnd/>
            <a:tailEnd/>
          </a:ln>
        </p:spPr>
        <p:txBody>
          <a:bodyPr wrap="none" lIns="92801" tIns="46400" rIns="92801" bIns="46400" anchor="ctr"/>
          <a:lstStyle/>
          <a:p>
            <a:endParaRPr lang="en-US">
              <a:solidFill>
                <a:prstClr val="black"/>
              </a:solidFill>
            </a:endParaRPr>
          </a:p>
        </p:txBody>
      </p:sp>
      <p:sp>
        <p:nvSpPr>
          <p:cNvPr id="32777" name="Rectangle 9"/>
          <p:cNvSpPr>
            <a:spLocks noChangeArrowheads="1"/>
          </p:cNvSpPr>
          <p:nvPr/>
        </p:nvSpPr>
        <p:spPr bwMode="auto">
          <a:xfrm>
            <a:off x="2" y="2"/>
            <a:ext cx="3038475" cy="465138"/>
          </a:xfrm>
          <a:prstGeom prst="rect">
            <a:avLst/>
          </a:prstGeom>
          <a:noFill/>
          <a:ln w="12700">
            <a:noFill/>
            <a:miter lim="800000"/>
            <a:headEnd/>
            <a:tailEnd/>
          </a:ln>
        </p:spPr>
        <p:txBody>
          <a:bodyPr wrap="none" lIns="92801" tIns="46400" rIns="92801" bIns="46400" anchor="ctr"/>
          <a:lstStyle/>
          <a:p>
            <a:endParaRPr lang="en-US">
              <a:solidFill>
                <a:prstClr val="black"/>
              </a:solidFill>
            </a:endParaRPr>
          </a:p>
        </p:txBody>
      </p:sp>
      <p:sp>
        <p:nvSpPr>
          <p:cNvPr id="32778" name="Rectangle 10"/>
          <p:cNvSpPr>
            <a:spLocks noGrp="1" noRot="1" noChangeAspect="1" noChangeArrowheads="1" noTextEdit="1"/>
          </p:cNvSpPr>
          <p:nvPr>
            <p:ph type="sldImg"/>
          </p:nvPr>
        </p:nvSpPr>
        <p:spPr>
          <a:solidFill>
            <a:srgbClr val="FFFFFF"/>
          </a:solidFill>
          <a:ln cap="flat"/>
        </p:spPr>
      </p:sp>
      <p:sp>
        <p:nvSpPr>
          <p:cNvPr id="32779" name="Rectangle 11"/>
          <p:cNvSpPr>
            <a:spLocks noGrp="1" noChangeArrowheads="1"/>
          </p:cNvSpPr>
          <p:nvPr>
            <p:ph type="body" idx="1"/>
          </p:nvPr>
        </p:nvSpPr>
        <p:spPr>
          <a:noFill/>
          <a:ln w="9525"/>
        </p:spPr>
        <p:txBody>
          <a:bodyPr/>
          <a:lstStyle/>
          <a:p>
            <a:r>
              <a:rPr lang="en-US" smtClean="0"/>
              <a:t>Click and type your text here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3971927" y="2"/>
            <a:ext cx="3038475" cy="465138"/>
          </a:xfrm>
          <a:prstGeom prst="rect">
            <a:avLst/>
          </a:prstGeom>
          <a:noFill/>
          <a:ln w="12700">
            <a:noFill/>
            <a:miter lim="800000"/>
            <a:headEnd/>
            <a:tailEnd/>
          </a:ln>
        </p:spPr>
        <p:txBody>
          <a:bodyPr wrap="none" lIns="92801" tIns="46400" rIns="92801" bIns="46400" anchor="ctr"/>
          <a:lstStyle/>
          <a:p>
            <a:endParaRPr lang="en-US">
              <a:solidFill>
                <a:prstClr val="black"/>
              </a:solidFill>
            </a:endParaRPr>
          </a:p>
        </p:txBody>
      </p:sp>
      <p:sp>
        <p:nvSpPr>
          <p:cNvPr id="32771" name="Rectangle 3"/>
          <p:cNvSpPr>
            <a:spLocks noChangeArrowheads="1"/>
          </p:cNvSpPr>
          <p:nvPr/>
        </p:nvSpPr>
        <p:spPr bwMode="auto">
          <a:xfrm>
            <a:off x="3971927" y="8831265"/>
            <a:ext cx="3038475" cy="465137"/>
          </a:xfrm>
          <a:prstGeom prst="rect">
            <a:avLst/>
          </a:prstGeom>
          <a:noFill/>
          <a:ln w="12700">
            <a:noFill/>
            <a:miter lim="800000"/>
            <a:headEnd/>
            <a:tailEnd/>
          </a:ln>
        </p:spPr>
        <p:txBody>
          <a:bodyPr lIns="91834" tIns="45111" rIns="91834" bIns="45111" anchor="b"/>
          <a:lstStyle/>
          <a:p>
            <a:pPr algn="r"/>
            <a:r>
              <a:rPr lang="en-US" sz="1200" dirty="0">
                <a:solidFill>
                  <a:prstClr val="black"/>
                </a:solidFill>
              </a:rPr>
              <a:t>3</a:t>
            </a:r>
          </a:p>
        </p:txBody>
      </p:sp>
      <p:sp>
        <p:nvSpPr>
          <p:cNvPr id="32772" name="Rectangle 4"/>
          <p:cNvSpPr>
            <a:spLocks noChangeArrowheads="1"/>
          </p:cNvSpPr>
          <p:nvPr/>
        </p:nvSpPr>
        <p:spPr bwMode="auto">
          <a:xfrm>
            <a:off x="2" y="8831265"/>
            <a:ext cx="3038475" cy="465137"/>
          </a:xfrm>
          <a:prstGeom prst="rect">
            <a:avLst/>
          </a:prstGeom>
          <a:noFill/>
          <a:ln w="12700">
            <a:noFill/>
            <a:miter lim="800000"/>
            <a:headEnd/>
            <a:tailEnd/>
          </a:ln>
        </p:spPr>
        <p:txBody>
          <a:bodyPr wrap="none" lIns="92801" tIns="46400" rIns="92801" bIns="46400" anchor="ctr"/>
          <a:lstStyle/>
          <a:p>
            <a:endParaRPr lang="en-US">
              <a:solidFill>
                <a:prstClr val="black"/>
              </a:solidFill>
            </a:endParaRPr>
          </a:p>
        </p:txBody>
      </p:sp>
      <p:sp>
        <p:nvSpPr>
          <p:cNvPr id="32773" name="Rectangle 5"/>
          <p:cNvSpPr>
            <a:spLocks noChangeArrowheads="1"/>
          </p:cNvSpPr>
          <p:nvPr/>
        </p:nvSpPr>
        <p:spPr bwMode="auto">
          <a:xfrm>
            <a:off x="2" y="2"/>
            <a:ext cx="3038475" cy="465138"/>
          </a:xfrm>
          <a:prstGeom prst="rect">
            <a:avLst/>
          </a:prstGeom>
          <a:noFill/>
          <a:ln w="12700">
            <a:noFill/>
            <a:miter lim="800000"/>
            <a:headEnd/>
            <a:tailEnd/>
          </a:ln>
        </p:spPr>
        <p:txBody>
          <a:bodyPr wrap="none" lIns="92801" tIns="46400" rIns="92801" bIns="46400" anchor="ctr"/>
          <a:lstStyle/>
          <a:p>
            <a:endParaRPr lang="en-US">
              <a:solidFill>
                <a:prstClr val="black"/>
              </a:solidFill>
            </a:endParaRPr>
          </a:p>
        </p:txBody>
      </p:sp>
      <p:sp>
        <p:nvSpPr>
          <p:cNvPr id="32774" name="Rectangle 6"/>
          <p:cNvSpPr>
            <a:spLocks noChangeArrowheads="1"/>
          </p:cNvSpPr>
          <p:nvPr/>
        </p:nvSpPr>
        <p:spPr bwMode="auto">
          <a:xfrm>
            <a:off x="3971927" y="2"/>
            <a:ext cx="3038475" cy="465138"/>
          </a:xfrm>
          <a:prstGeom prst="rect">
            <a:avLst/>
          </a:prstGeom>
          <a:noFill/>
          <a:ln w="12700">
            <a:noFill/>
            <a:miter lim="800000"/>
            <a:headEnd/>
            <a:tailEnd/>
          </a:ln>
        </p:spPr>
        <p:txBody>
          <a:bodyPr wrap="none" lIns="92801" tIns="46400" rIns="92801" bIns="46400" anchor="ctr"/>
          <a:lstStyle/>
          <a:p>
            <a:endParaRPr lang="en-US">
              <a:solidFill>
                <a:prstClr val="black"/>
              </a:solidFill>
            </a:endParaRPr>
          </a:p>
        </p:txBody>
      </p:sp>
      <p:sp>
        <p:nvSpPr>
          <p:cNvPr id="32775" name="Rectangle 7"/>
          <p:cNvSpPr>
            <a:spLocks noChangeArrowheads="1"/>
          </p:cNvSpPr>
          <p:nvPr/>
        </p:nvSpPr>
        <p:spPr bwMode="auto">
          <a:xfrm>
            <a:off x="3971927" y="8831265"/>
            <a:ext cx="3038475" cy="465137"/>
          </a:xfrm>
          <a:prstGeom prst="rect">
            <a:avLst/>
          </a:prstGeom>
          <a:noFill/>
          <a:ln w="12700">
            <a:noFill/>
            <a:miter lim="800000"/>
            <a:headEnd/>
            <a:tailEnd/>
          </a:ln>
        </p:spPr>
        <p:txBody>
          <a:bodyPr lIns="91834" tIns="45111" rIns="91834" bIns="45111" anchor="b"/>
          <a:lstStyle/>
          <a:p>
            <a:pPr algn="r"/>
            <a:r>
              <a:rPr lang="en-US" sz="1200" dirty="0">
                <a:solidFill>
                  <a:prstClr val="black"/>
                </a:solidFill>
              </a:rPr>
              <a:t>2</a:t>
            </a:r>
          </a:p>
        </p:txBody>
      </p:sp>
      <p:sp>
        <p:nvSpPr>
          <p:cNvPr id="32776" name="Rectangle 8"/>
          <p:cNvSpPr>
            <a:spLocks noChangeArrowheads="1"/>
          </p:cNvSpPr>
          <p:nvPr/>
        </p:nvSpPr>
        <p:spPr bwMode="auto">
          <a:xfrm>
            <a:off x="2" y="8831265"/>
            <a:ext cx="3038475" cy="465137"/>
          </a:xfrm>
          <a:prstGeom prst="rect">
            <a:avLst/>
          </a:prstGeom>
          <a:noFill/>
          <a:ln w="12700">
            <a:noFill/>
            <a:miter lim="800000"/>
            <a:headEnd/>
            <a:tailEnd/>
          </a:ln>
        </p:spPr>
        <p:txBody>
          <a:bodyPr wrap="none" lIns="92801" tIns="46400" rIns="92801" bIns="46400" anchor="ctr"/>
          <a:lstStyle/>
          <a:p>
            <a:endParaRPr lang="en-US">
              <a:solidFill>
                <a:prstClr val="black"/>
              </a:solidFill>
            </a:endParaRPr>
          </a:p>
        </p:txBody>
      </p:sp>
      <p:sp>
        <p:nvSpPr>
          <p:cNvPr id="32777" name="Rectangle 9"/>
          <p:cNvSpPr>
            <a:spLocks noChangeArrowheads="1"/>
          </p:cNvSpPr>
          <p:nvPr/>
        </p:nvSpPr>
        <p:spPr bwMode="auto">
          <a:xfrm>
            <a:off x="2" y="2"/>
            <a:ext cx="3038475" cy="465138"/>
          </a:xfrm>
          <a:prstGeom prst="rect">
            <a:avLst/>
          </a:prstGeom>
          <a:noFill/>
          <a:ln w="12700">
            <a:noFill/>
            <a:miter lim="800000"/>
            <a:headEnd/>
            <a:tailEnd/>
          </a:ln>
        </p:spPr>
        <p:txBody>
          <a:bodyPr wrap="none" lIns="92801" tIns="46400" rIns="92801" bIns="46400" anchor="ctr"/>
          <a:lstStyle/>
          <a:p>
            <a:endParaRPr lang="en-US">
              <a:solidFill>
                <a:prstClr val="black"/>
              </a:solidFill>
            </a:endParaRPr>
          </a:p>
        </p:txBody>
      </p:sp>
      <p:sp>
        <p:nvSpPr>
          <p:cNvPr id="32778" name="Rectangle 10"/>
          <p:cNvSpPr>
            <a:spLocks noGrp="1" noRot="1" noChangeAspect="1" noChangeArrowheads="1" noTextEdit="1"/>
          </p:cNvSpPr>
          <p:nvPr>
            <p:ph type="sldImg"/>
          </p:nvPr>
        </p:nvSpPr>
        <p:spPr>
          <a:solidFill>
            <a:srgbClr val="FFFFFF"/>
          </a:solidFill>
          <a:ln cap="flat"/>
        </p:spPr>
      </p:sp>
      <p:sp>
        <p:nvSpPr>
          <p:cNvPr id="32779" name="Rectangle 11"/>
          <p:cNvSpPr>
            <a:spLocks noGrp="1" noChangeArrowheads="1"/>
          </p:cNvSpPr>
          <p:nvPr>
            <p:ph type="body" idx="1"/>
          </p:nvPr>
        </p:nvSpPr>
        <p:spPr>
          <a:noFill/>
          <a:ln w="9525"/>
        </p:spPr>
        <p:txBody>
          <a:bodyPr/>
          <a:lstStyle/>
          <a:p>
            <a:r>
              <a:rPr lang="en-US" smtClean="0"/>
              <a:t>Click and type your text here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3971927" y="2"/>
            <a:ext cx="3038475" cy="465138"/>
          </a:xfrm>
          <a:prstGeom prst="rect">
            <a:avLst/>
          </a:prstGeom>
          <a:noFill/>
          <a:ln w="12700">
            <a:noFill/>
            <a:miter lim="800000"/>
            <a:headEnd/>
            <a:tailEnd/>
          </a:ln>
        </p:spPr>
        <p:txBody>
          <a:bodyPr wrap="none" lIns="92801" tIns="46400" rIns="92801" bIns="46400" anchor="ctr"/>
          <a:lstStyle/>
          <a:p>
            <a:endParaRPr lang="en-US">
              <a:solidFill>
                <a:prstClr val="black"/>
              </a:solidFill>
            </a:endParaRPr>
          </a:p>
        </p:txBody>
      </p:sp>
      <p:sp>
        <p:nvSpPr>
          <p:cNvPr id="32771" name="Rectangle 3"/>
          <p:cNvSpPr>
            <a:spLocks noChangeArrowheads="1"/>
          </p:cNvSpPr>
          <p:nvPr/>
        </p:nvSpPr>
        <p:spPr bwMode="auto">
          <a:xfrm>
            <a:off x="3971927" y="8831265"/>
            <a:ext cx="3038475" cy="465137"/>
          </a:xfrm>
          <a:prstGeom prst="rect">
            <a:avLst/>
          </a:prstGeom>
          <a:noFill/>
          <a:ln w="12700">
            <a:noFill/>
            <a:miter lim="800000"/>
            <a:headEnd/>
            <a:tailEnd/>
          </a:ln>
        </p:spPr>
        <p:txBody>
          <a:bodyPr lIns="91834" tIns="45111" rIns="91834" bIns="45111" anchor="b"/>
          <a:lstStyle/>
          <a:p>
            <a:pPr algn="r"/>
            <a:r>
              <a:rPr lang="en-US" sz="1200" dirty="0">
                <a:solidFill>
                  <a:prstClr val="black"/>
                </a:solidFill>
              </a:rPr>
              <a:t>3</a:t>
            </a:r>
          </a:p>
        </p:txBody>
      </p:sp>
      <p:sp>
        <p:nvSpPr>
          <p:cNvPr id="32772" name="Rectangle 4"/>
          <p:cNvSpPr>
            <a:spLocks noChangeArrowheads="1"/>
          </p:cNvSpPr>
          <p:nvPr/>
        </p:nvSpPr>
        <p:spPr bwMode="auto">
          <a:xfrm>
            <a:off x="2" y="8831265"/>
            <a:ext cx="3038475" cy="465137"/>
          </a:xfrm>
          <a:prstGeom prst="rect">
            <a:avLst/>
          </a:prstGeom>
          <a:noFill/>
          <a:ln w="12700">
            <a:noFill/>
            <a:miter lim="800000"/>
            <a:headEnd/>
            <a:tailEnd/>
          </a:ln>
        </p:spPr>
        <p:txBody>
          <a:bodyPr wrap="none" lIns="92801" tIns="46400" rIns="92801" bIns="46400" anchor="ctr"/>
          <a:lstStyle/>
          <a:p>
            <a:endParaRPr lang="en-US">
              <a:solidFill>
                <a:prstClr val="black"/>
              </a:solidFill>
            </a:endParaRPr>
          </a:p>
        </p:txBody>
      </p:sp>
      <p:sp>
        <p:nvSpPr>
          <p:cNvPr id="32773" name="Rectangle 5"/>
          <p:cNvSpPr>
            <a:spLocks noChangeArrowheads="1"/>
          </p:cNvSpPr>
          <p:nvPr/>
        </p:nvSpPr>
        <p:spPr bwMode="auto">
          <a:xfrm>
            <a:off x="2" y="2"/>
            <a:ext cx="3038475" cy="465138"/>
          </a:xfrm>
          <a:prstGeom prst="rect">
            <a:avLst/>
          </a:prstGeom>
          <a:noFill/>
          <a:ln w="12700">
            <a:noFill/>
            <a:miter lim="800000"/>
            <a:headEnd/>
            <a:tailEnd/>
          </a:ln>
        </p:spPr>
        <p:txBody>
          <a:bodyPr wrap="none" lIns="92801" tIns="46400" rIns="92801" bIns="46400" anchor="ctr"/>
          <a:lstStyle/>
          <a:p>
            <a:endParaRPr lang="en-US">
              <a:solidFill>
                <a:prstClr val="black"/>
              </a:solidFill>
            </a:endParaRPr>
          </a:p>
        </p:txBody>
      </p:sp>
      <p:sp>
        <p:nvSpPr>
          <p:cNvPr id="32774" name="Rectangle 6"/>
          <p:cNvSpPr>
            <a:spLocks noChangeArrowheads="1"/>
          </p:cNvSpPr>
          <p:nvPr/>
        </p:nvSpPr>
        <p:spPr bwMode="auto">
          <a:xfrm>
            <a:off x="3971927" y="2"/>
            <a:ext cx="3038475" cy="465138"/>
          </a:xfrm>
          <a:prstGeom prst="rect">
            <a:avLst/>
          </a:prstGeom>
          <a:noFill/>
          <a:ln w="12700">
            <a:noFill/>
            <a:miter lim="800000"/>
            <a:headEnd/>
            <a:tailEnd/>
          </a:ln>
        </p:spPr>
        <p:txBody>
          <a:bodyPr wrap="none" lIns="92801" tIns="46400" rIns="92801" bIns="46400" anchor="ctr"/>
          <a:lstStyle/>
          <a:p>
            <a:endParaRPr lang="en-US">
              <a:solidFill>
                <a:prstClr val="black"/>
              </a:solidFill>
            </a:endParaRPr>
          </a:p>
        </p:txBody>
      </p:sp>
      <p:sp>
        <p:nvSpPr>
          <p:cNvPr id="32775" name="Rectangle 7"/>
          <p:cNvSpPr>
            <a:spLocks noChangeArrowheads="1"/>
          </p:cNvSpPr>
          <p:nvPr/>
        </p:nvSpPr>
        <p:spPr bwMode="auto">
          <a:xfrm>
            <a:off x="3971927" y="8831265"/>
            <a:ext cx="3038475" cy="465137"/>
          </a:xfrm>
          <a:prstGeom prst="rect">
            <a:avLst/>
          </a:prstGeom>
          <a:noFill/>
          <a:ln w="12700">
            <a:noFill/>
            <a:miter lim="800000"/>
            <a:headEnd/>
            <a:tailEnd/>
          </a:ln>
        </p:spPr>
        <p:txBody>
          <a:bodyPr lIns="91834" tIns="45111" rIns="91834" bIns="45111" anchor="b"/>
          <a:lstStyle/>
          <a:p>
            <a:pPr algn="r"/>
            <a:r>
              <a:rPr lang="en-US" sz="1200" dirty="0">
                <a:solidFill>
                  <a:prstClr val="black"/>
                </a:solidFill>
              </a:rPr>
              <a:t>2</a:t>
            </a:r>
          </a:p>
        </p:txBody>
      </p:sp>
      <p:sp>
        <p:nvSpPr>
          <p:cNvPr id="32776" name="Rectangle 8"/>
          <p:cNvSpPr>
            <a:spLocks noChangeArrowheads="1"/>
          </p:cNvSpPr>
          <p:nvPr/>
        </p:nvSpPr>
        <p:spPr bwMode="auto">
          <a:xfrm>
            <a:off x="2" y="8831265"/>
            <a:ext cx="3038475" cy="465137"/>
          </a:xfrm>
          <a:prstGeom prst="rect">
            <a:avLst/>
          </a:prstGeom>
          <a:noFill/>
          <a:ln w="12700">
            <a:noFill/>
            <a:miter lim="800000"/>
            <a:headEnd/>
            <a:tailEnd/>
          </a:ln>
        </p:spPr>
        <p:txBody>
          <a:bodyPr wrap="none" lIns="92801" tIns="46400" rIns="92801" bIns="46400" anchor="ctr"/>
          <a:lstStyle/>
          <a:p>
            <a:endParaRPr lang="en-US">
              <a:solidFill>
                <a:prstClr val="black"/>
              </a:solidFill>
            </a:endParaRPr>
          </a:p>
        </p:txBody>
      </p:sp>
      <p:sp>
        <p:nvSpPr>
          <p:cNvPr id="32777" name="Rectangle 9"/>
          <p:cNvSpPr>
            <a:spLocks noChangeArrowheads="1"/>
          </p:cNvSpPr>
          <p:nvPr/>
        </p:nvSpPr>
        <p:spPr bwMode="auto">
          <a:xfrm>
            <a:off x="2" y="2"/>
            <a:ext cx="3038475" cy="465138"/>
          </a:xfrm>
          <a:prstGeom prst="rect">
            <a:avLst/>
          </a:prstGeom>
          <a:noFill/>
          <a:ln w="12700">
            <a:noFill/>
            <a:miter lim="800000"/>
            <a:headEnd/>
            <a:tailEnd/>
          </a:ln>
        </p:spPr>
        <p:txBody>
          <a:bodyPr wrap="none" lIns="92801" tIns="46400" rIns="92801" bIns="46400" anchor="ctr"/>
          <a:lstStyle/>
          <a:p>
            <a:endParaRPr lang="en-US">
              <a:solidFill>
                <a:prstClr val="black"/>
              </a:solidFill>
            </a:endParaRPr>
          </a:p>
        </p:txBody>
      </p:sp>
      <p:sp>
        <p:nvSpPr>
          <p:cNvPr id="32778" name="Rectangle 10"/>
          <p:cNvSpPr>
            <a:spLocks noGrp="1" noRot="1" noChangeAspect="1" noChangeArrowheads="1" noTextEdit="1"/>
          </p:cNvSpPr>
          <p:nvPr>
            <p:ph type="sldImg"/>
          </p:nvPr>
        </p:nvSpPr>
        <p:spPr>
          <a:solidFill>
            <a:srgbClr val="FFFFFF"/>
          </a:solidFill>
          <a:ln cap="flat"/>
        </p:spPr>
      </p:sp>
      <p:sp>
        <p:nvSpPr>
          <p:cNvPr id="32779" name="Rectangle 11"/>
          <p:cNvSpPr>
            <a:spLocks noGrp="1" noChangeArrowheads="1"/>
          </p:cNvSpPr>
          <p:nvPr>
            <p:ph type="body" idx="1"/>
          </p:nvPr>
        </p:nvSpPr>
        <p:spPr>
          <a:noFill/>
          <a:ln w="9525"/>
        </p:spPr>
        <p:txBody>
          <a:bodyPr/>
          <a:lstStyle/>
          <a:p>
            <a:r>
              <a:rPr lang="en-US" smtClean="0"/>
              <a:t>Click and type your text here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04114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1" indent="0" algn="ctr">
              <a:buNone/>
              <a:defRPr>
                <a:solidFill>
                  <a:schemeClr val="tx1">
                    <a:tint val="75000"/>
                  </a:schemeClr>
                </a:solidFill>
              </a:defRPr>
            </a:lvl3pPr>
            <a:lvl4pPr marL="1371110" indent="0" algn="ctr">
              <a:buNone/>
              <a:defRPr>
                <a:solidFill>
                  <a:schemeClr val="tx1">
                    <a:tint val="75000"/>
                  </a:schemeClr>
                </a:solidFill>
              </a:defRPr>
            </a:lvl4pPr>
            <a:lvl5pPr marL="1828146" indent="0" algn="ctr">
              <a:buNone/>
              <a:defRPr>
                <a:solidFill>
                  <a:schemeClr val="tx1">
                    <a:tint val="75000"/>
                  </a:schemeClr>
                </a:solidFill>
              </a:defRPr>
            </a:lvl5pPr>
            <a:lvl6pPr marL="2285181" indent="0" algn="ctr">
              <a:buNone/>
              <a:defRPr>
                <a:solidFill>
                  <a:schemeClr val="tx1">
                    <a:tint val="75000"/>
                  </a:schemeClr>
                </a:solidFill>
              </a:defRPr>
            </a:lvl6pPr>
            <a:lvl7pPr marL="2742219" indent="0" algn="ctr">
              <a:buNone/>
              <a:defRPr>
                <a:solidFill>
                  <a:schemeClr val="tx1">
                    <a:tint val="75000"/>
                  </a:schemeClr>
                </a:solidFill>
              </a:defRPr>
            </a:lvl7pPr>
            <a:lvl8pPr marL="3199252" indent="0" algn="ctr">
              <a:buNone/>
              <a:defRPr>
                <a:solidFill>
                  <a:schemeClr val="tx1">
                    <a:tint val="75000"/>
                  </a:schemeClr>
                </a:solidFill>
              </a:defRPr>
            </a:lvl8pPr>
            <a:lvl9pPr marL="365629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62791D-9081-478F-B84C-53043650B579}" type="datetimeFigureOut">
              <a:rPr lang="en-US" smtClean="0"/>
              <a:pPr/>
              <a:t>11/18/2015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7FE92-E3C6-4DF7-A389-2854940756A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62791D-9081-478F-B84C-53043650B579}" type="datetimeFigureOut">
              <a:rPr lang="en-US" smtClean="0"/>
              <a:pPr/>
              <a:t>11/18/2015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7FE92-E3C6-4DF7-A389-2854940756A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5"/>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5"/>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62791D-9081-478F-B84C-53043650B579}" type="datetimeFigureOut">
              <a:rPr lang="en-US" smtClean="0"/>
              <a:pPr/>
              <a:t>11/18/2015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7FE92-E3C6-4DF7-A389-2854940756A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1" indent="0" algn="ctr">
              <a:buNone/>
              <a:defRPr>
                <a:solidFill>
                  <a:schemeClr val="tx1">
                    <a:tint val="75000"/>
                  </a:schemeClr>
                </a:solidFill>
              </a:defRPr>
            </a:lvl3pPr>
            <a:lvl4pPr marL="1371110" indent="0" algn="ctr">
              <a:buNone/>
              <a:defRPr>
                <a:solidFill>
                  <a:schemeClr val="tx1">
                    <a:tint val="75000"/>
                  </a:schemeClr>
                </a:solidFill>
              </a:defRPr>
            </a:lvl4pPr>
            <a:lvl5pPr marL="1828146" indent="0" algn="ctr">
              <a:buNone/>
              <a:defRPr>
                <a:solidFill>
                  <a:schemeClr val="tx1">
                    <a:tint val="75000"/>
                  </a:schemeClr>
                </a:solidFill>
              </a:defRPr>
            </a:lvl5pPr>
            <a:lvl6pPr marL="2285181" indent="0" algn="ctr">
              <a:buNone/>
              <a:defRPr>
                <a:solidFill>
                  <a:schemeClr val="tx1">
                    <a:tint val="75000"/>
                  </a:schemeClr>
                </a:solidFill>
              </a:defRPr>
            </a:lvl6pPr>
            <a:lvl7pPr marL="2742219" indent="0" algn="ctr">
              <a:buNone/>
              <a:defRPr>
                <a:solidFill>
                  <a:schemeClr val="tx1">
                    <a:tint val="75000"/>
                  </a:schemeClr>
                </a:solidFill>
              </a:defRPr>
            </a:lvl7pPr>
            <a:lvl8pPr marL="3199252" indent="0" algn="ctr">
              <a:buNone/>
              <a:defRPr>
                <a:solidFill>
                  <a:schemeClr val="tx1">
                    <a:tint val="75000"/>
                  </a:schemeClr>
                </a:solidFill>
              </a:defRPr>
            </a:lvl8pPr>
            <a:lvl9pPr marL="365629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F0AA4A-7FAD-446F-8D4A-20F7D51506FD}" type="datetimeFigureOut">
              <a:rPr lang="en-US" smtClean="0">
                <a:solidFill>
                  <a:prstClr val="black">
                    <a:tint val="75000"/>
                  </a:prstClr>
                </a:solidFill>
              </a:rPr>
              <a:pPr/>
              <a:t>11/18/2015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6D0257-AACC-4BB8-9411-E7781C3EA6B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75198" y="278344"/>
            <a:ext cx="7610184" cy="914400"/>
          </a:xfrm>
        </p:spPr>
        <p:txBody>
          <a:bodyPr/>
          <a:lstStyle/>
          <a:p>
            <a:r>
              <a:rPr lang="en-US" dirty="0" smtClean="0"/>
              <a:t>Click to edit Master title style</a:t>
            </a:r>
            <a:endParaRPr lang="en-US" dirty="0"/>
          </a:p>
        </p:txBody>
      </p:sp>
      <p:sp>
        <p:nvSpPr>
          <p:cNvPr id="3" name="Slide Number Placeholder 9"/>
          <p:cNvSpPr>
            <a:spLocks noGrp="1"/>
          </p:cNvSpPr>
          <p:nvPr>
            <p:ph type="sldNum" sz="quarter" idx="10"/>
          </p:nvPr>
        </p:nvSpPr>
        <p:spPr/>
        <p:txBody>
          <a:bodyPr/>
          <a:lstStyle>
            <a:lvl1pPr>
              <a:defRPr/>
            </a:lvl1pPr>
          </a:lstStyle>
          <a:p>
            <a:fld id="{2E1007EE-FC3C-4BEE-B732-08880EA6211A}" type="slidenum">
              <a:rPr lang="en-US">
                <a:solidFill>
                  <a:srgbClr val="000000">
                    <a:lumMod val="65000"/>
                    <a:lumOff val="35000"/>
                  </a:srgbClr>
                </a:solidFill>
              </a:rPr>
              <a:pPr/>
              <a:t>‹#›</a:t>
            </a:fld>
            <a:endParaRPr lang="en-US">
              <a:solidFill>
                <a:srgbClr val="000000">
                  <a:lumMod val="65000"/>
                  <a:lumOff val="35000"/>
                </a:srgbClr>
              </a:solidFill>
            </a:endParaRPr>
          </a:p>
        </p:txBody>
      </p:sp>
    </p:spTree>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1" indent="0" algn="ctr">
              <a:buNone/>
              <a:defRPr>
                <a:solidFill>
                  <a:schemeClr val="tx1">
                    <a:tint val="75000"/>
                  </a:schemeClr>
                </a:solidFill>
              </a:defRPr>
            </a:lvl3pPr>
            <a:lvl4pPr marL="1371110" indent="0" algn="ctr">
              <a:buNone/>
              <a:defRPr>
                <a:solidFill>
                  <a:schemeClr val="tx1">
                    <a:tint val="75000"/>
                  </a:schemeClr>
                </a:solidFill>
              </a:defRPr>
            </a:lvl4pPr>
            <a:lvl5pPr marL="1828146" indent="0" algn="ctr">
              <a:buNone/>
              <a:defRPr>
                <a:solidFill>
                  <a:schemeClr val="tx1">
                    <a:tint val="75000"/>
                  </a:schemeClr>
                </a:solidFill>
              </a:defRPr>
            </a:lvl5pPr>
            <a:lvl6pPr marL="2285181" indent="0" algn="ctr">
              <a:buNone/>
              <a:defRPr>
                <a:solidFill>
                  <a:schemeClr val="tx1">
                    <a:tint val="75000"/>
                  </a:schemeClr>
                </a:solidFill>
              </a:defRPr>
            </a:lvl6pPr>
            <a:lvl7pPr marL="2742219" indent="0" algn="ctr">
              <a:buNone/>
              <a:defRPr>
                <a:solidFill>
                  <a:schemeClr val="tx1">
                    <a:tint val="75000"/>
                  </a:schemeClr>
                </a:solidFill>
              </a:defRPr>
            </a:lvl7pPr>
            <a:lvl8pPr marL="3199252" indent="0" algn="ctr">
              <a:buNone/>
              <a:defRPr>
                <a:solidFill>
                  <a:schemeClr val="tx1">
                    <a:tint val="75000"/>
                  </a:schemeClr>
                </a:solidFill>
              </a:defRPr>
            </a:lvl8pPr>
            <a:lvl9pPr marL="365629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F0AA4A-7FAD-446F-8D4A-20F7D51506FD}" type="datetimeFigureOut">
              <a:rPr lang="en-US" smtClean="0">
                <a:solidFill>
                  <a:prstClr val="black">
                    <a:tint val="75000"/>
                  </a:prstClr>
                </a:solidFill>
              </a:rPr>
              <a:pPr/>
              <a:t>11/18/2015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6D0257-AACC-4BB8-9411-E7781C3EA6B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1" indent="0" algn="ctr">
              <a:buNone/>
              <a:defRPr>
                <a:solidFill>
                  <a:schemeClr val="tx1">
                    <a:tint val="75000"/>
                  </a:schemeClr>
                </a:solidFill>
              </a:defRPr>
            </a:lvl3pPr>
            <a:lvl4pPr marL="1371110" indent="0" algn="ctr">
              <a:buNone/>
              <a:defRPr>
                <a:solidFill>
                  <a:schemeClr val="tx1">
                    <a:tint val="75000"/>
                  </a:schemeClr>
                </a:solidFill>
              </a:defRPr>
            </a:lvl4pPr>
            <a:lvl5pPr marL="1828146" indent="0" algn="ctr">
              <a:buNone/>
              <a:defRPr>
                <a:solidFill>
                  <a:schemeClr val="tx1">
                    <a:tint val="75000"/>
                  </a:schemeClr>
                </a:solidFill>
              </a:defRPr>
            </a:lvl5pPr>
            <a:lvl6pPr marL="2285181" indent="0" algn="ctr">
              <a:buNone/>
              <a:defRPr>
                <a:solidFill>
                  <a:schemeClr val="tx1">
                    <a:tint val="75000"/>
                  </a:schemeClr>
                </a:solidFill>
              </a:defRPr>
            </a:lvl6pPr>
            <a:lvl7pPr marL="2742219" indent="0" algn="ctr">
              <a:buNone/>
              <a:defRPr>
                <a:solidFill>
                  <a:schemeClr val="tx1">
                    <a:tint val="75000"/>
                  </a:schemeClr>
                </a:solidFill>
              </a:defRPr>
            </a:lvl7pPr>
            <a:lvl8pPr marL="3199252" indent="0" algn="ctr">
              <a:buNone/>
              <a:defRPr>
                <a:solidFill>
                  <a:schemeClr val="tx1">
                    <a:tint val="75000"/>
                  </a:schemeClr>
                </a:solidFill>
              </a:defRPr>
            </a:lvl8pPr>
            <a:lvl9pPr marL="365629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F0AA4A-7FAD-446F-8D4A-20F7D51506FD}" type="datetimeFigureOut">
              <a:rPr lang="en-US" smtClean="0">
                <a:solidFill>
                  <a:prstClr val="black">
                    <a:tint val="75000"/>
                  </a:prstClr>
                </a:solidFill>
              </a:rPr>
              <a:pPr/>
              <a:t>11/18/2015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6D0257-AACC-4BB8-9411-E7781C3EA6B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1" indent="0" algn="ctr">
              <a:buNone/>
              <a:defRPr>
                <a:solidFill>
                  <a:schemeClr val="tx1">
                    <a:tint val="75000"/>
                  </a:schemeClr>
                </a:solidFill>
              </a:defRPr>
            </a:lvl3pPr>
            <a:lvl4pPr marL="1371110" indent="0" algn="ctr">
              <a:buNone/>
              <a:defRPr>
                <a:solidFill>
                  <a:schemeClr val="tx1">
                    <a:tint val="75000"/>
                  </a:schemeClr>
                </a:solidFill>
              </a:defRPr>
            </a:lvl4pPr>
            <a:lvl5pPr marL="1828146" indent="0" algn="ctr">
              <a:buNone/>
              <a:defRPr>
                <a:solidFill>
                  <a:schemeClr val="tx1">
                    <a:tint val="75000"/>
                  </a:schemeClr>
                </a:solidFill>
              </a:defRPr>
            </a:lvl5pPr>
            <a:lvl6pPr marL="2285181" indent="0" algn="ctr">
              <a:buNone/>
              <a:defRPr>
                <a:solidFill>
                  <a:schemeClr val="tx1">
                    <a:tint val="75000"/>
                  </a:schemeClr>
                </a:solidFill>
              </a:defRPr>
            </a:lvl6pPr>
            <a:lvl7pPr marL="2742219" indent="0" algn="ctr">
              <a:buNone/>
              <a:defRPr>
                <a:solidFill>
                  <a:schemeClr val="tx1">
                    <a:tint val="75000"/>
                  </a:schemeClr>
                </a:solidFill>
              </a:defRPr>
            </a:lvl7pPr>
            <a:lvl8pPr marL="3199252" indent="0" algn="ctr">
              <a:buNone/>
              <a:defRPr>
                <a:solidFill>
                  <a:schemeClr val="tx1">
                    <a:tint val="75000"/>
                  </a:schemeClr>
                </a:solidFill>
              </a:defRPr>
            </a:lvl8pPr>
            <a:lvl9pPr marL="365629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F0AA4A-7FAD-446F-8D4A-20F7D51506FD}" type="datetimeFigureOut">
              <a:rPr lang="en-US" smtClean="0">
                <a:solidFill>
                  <a:prstClr val="black">
                    <a:tint val="75000"/>
                  </a:prstClr>
                </a:solidFill>
              </a:rPr>
              <a:pPr/>
              <a:t>11/18/2015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6D0257-AACC-4BB8-9411-E7781C3EA6B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1" indent="0" algn="ctr">
              <a:buNone/>
              <a:defRPr>
                <a:solidFill>
                  <a:schemeClr val="tx1">
                    <a:tint val="75000"/>
                  </a:schemeClr>
                </a:solidFill>
              </a:defRPr>
            </a:lvl3pPr>
            <a:lvl4pPr marL="1371110" indent="0" algn="ctr">
              <a:buNone/>
              <a:defRPr>
                <a:solidFill>
                  <a:schemeClr val="tx1">
                    <a:tint val="75000"/>
                  </a:schemeClr>
                </a:solidFill>
              </a:defRPr>
            </a:lvl4pPr>
            <a:lvl5pPr marL="1828146" indent="0" algn="ctr">
              <a:buNone/>
              <a:defRPr>
                <a:solidFill>
                  <a:schemeClr val="tx1">
                    <a:tint val="75000"/>
                  </a:schemeClr>
                </a:solidFill>
              </a:defRPr>
            </a:lvl5pPr>
            <a:lvl6pPr marL="2285181" indent="0" algn="ctr">
              <a:buNone/>
              <a:defRPr>
                <a:solidFill>
                  <a:schemeClr val="tx1">
                    <a:tint val="75000"/>
                  </a:schemeClr>
                </a:solidFill>
              </a:defRPr>
            </a:lvl6pPr>
            <a:lvl7pPr marL="2742219" indent="0" algn="ctr">
              <a:buNone/>
              <a:defRPr>
                <a:solidFill>
                  <a:schemeClr val="tx1">
                    <a:tint val="75000"/>
                  </a:schemeClr>
                </a:solidFill>
              </a:defRPr>
            </a:lvl7pPr>
            <a:lvl8pPr marL="3199252" indent="0" algn="ctr">
              <a:buNone/>
              <a:defRPr>
                <a:solidFill>
                  <a:schemeClr val="tx1">
                    <a:tint val="75000"/>
                  </a:schemeClr>
                </a:solidFill>
              </a:defRPr>
            </a:lvl8pPr>
            <a:lvl9pPr marL="365629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F0AA4A-7FAD-446F-8D4A-20F7D51506FD}" type="datetimeFigureOut">
              <a:rPr lang="en-US" smtClean="0">
                <a:solidFill>
                  <a:prstClr val="black">
                    <a:tint val="75000"/>
                  </a:prstClr>
                </a:solidFill>
              </a:rPr>
              <a:pPr/>
              <a:t>11/18/2015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6D0257-AACC-4BB8-9411-E7781C3EA6B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1" indent="0" algn="ctr">
              <a:buNone/>
              <a:defRPr>
                <a:solidFill>
                  <a:schemeClr val="tx1">
                    <a:tint val="75000"/>
                  </a:schemeClr>
                </a:solidFill>
              </a:defRPr>
            </a:lvl3pPr>
            <a:lvl4pPr marL="1371110" indent="0" algn="ctr">
              <a:buNone/>
              <a:defRPr>
                <a:solidFill>
                  <a:schemeClr val="tx1">
                    <a:tint val="75000"/>
                  </a:schemeClr>
                </a:solidFill>
              </a:defRPr>
            </a:lvl4pPr>
            <a:lvl5pPr marL="1828146" indent="0" algn="ctr">
              <a:buNone/>
              <a:defRPr>
                <a:solidFill>
                  <a:schemeClr val="tx1">
                    <a:tint val="75000"/>
                  </a:schemeClr>
                </a:solidFill>
              </a:defRPr>
            </a:lvl5pPr>
            <a:lvl6pPr marL="2285181" indent="0" algn="ctr">
              <a:buNone/>
              <a:defRPr>
                <a:solidFill>
                  <a:schemeClr val="tx1">
                    <a:tint val="75000"/>
                  </a:schemeClr>
                </a:solidFill>
              </a:defRPr>
            </a:lvl6pPr>
            <a:lvl7pPr marL="2742219" indent="0" algn="ctr">
              <a:buNone/>
              <a:defRPr>
                <a:solidFill>
                  <a:schemeClr val="tx1">
                    <a:tint val="75000"/>
                  </a:schemeClr>
                </a:solidFill>
              </a:defRPr>
            </a:lvl7pPr>
            <a:lvl8pPr marL="3199252" indent="0" algn="ctr">
              <a:buNone/>
              <a:defRPr>
                <a:solidFill>
                  <a:schemeClr val="tx1">
                    <a:tint val="75000"/>
                  </a:schemeClr>
                </a:solidFill>
              </a:defRPr>
            </a:lvl8pPr>
            <a:lvl9pPr marL="365629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F0AA4A-7FAD-446F-8D4A-20F7D51506FD}" type="datetimeFigureOut">
              <a:rPr lang="en-US" smtClean="0">
                <a:solidFill>
                  <a:prstClr val="black">
                    <a:tint val="75000"/>
                  </a:prstClr>
                </a:solidFill>
              </a:rPr>
              <a:pPr/>
              <a:t>11/18/2015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6D0257-AACC-4BB8-9411-E7781C3EA6B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1" indent="0" algn="ctr">
              <a:buNone/>
              <a:defRPr>
                <a:solidFill>
                  <a:schemeClr val="tx1">
                    <a:tint val="75000"/>
                  </a:schemeClr>
                </a:solidFill>
              </a:defRPr>
            </a:lvl3pPr>
            <a:lvl4pPr marL="1371110" indent="0" algn="ctr">
              <a:buNone/>
              <a:defRPr>
                <a:solidFill>
                  <a:schemeClr val="tx1">
                    <a:tint val="75000"/>
                  </a:schemeClr>
                </a:solidFill>
              </a:defRPr>
            </a:lvl4pPr>
            <a:lvl5pPr marL="1828146" indent="0" algn="ctr">
              <a:buNone/>
              <a:defRPr>
                <a:solidFill>
                  <a:schemeClr val="tx1">
                    <a:tint val="75000"/>
                  </a:schemeClr>
                </a:solidFill>
              </a:defRPr>
            </a:lvl5pPr>
            <a:lvl6pPr marL="2285181" indent="0" algn="ctr">
              <a:buNone/>
              <a:defRPr>
                <a:solidFill>
                  <a:schemeClr val="tx1">
                    <a:tint val="75000"/>
                  </a:schemeClr>
                </a:solidFill>
              </a:defRPr>
            </a:lvl6pPr>
            <a:lvl7pPr marL="2742219" indent="0" algn="ctr">
              <a:buNone/>
              <a:defRPr>
                <a:solidFill>
                  <a:schemeClr val="tx1">
                    <a:tint val="75000"/>
                  </a:schemeClr>
                </a:solidFill>
              </a:defRPr>
            </a:lvl7pPr>
            <a:lvl8pPr marL="3199252" indent="0" algn="ctr">
              <a:buNone/>
              <a:defRPr>
                <a:solidFill>
                  <a:schemeClr val="tx1">
                    <a:tint val="75000"/>
                  </a:schemeClr>
                </a:solidFill>
              </a:defRPr>
            </a:lvl8pPr>
            <a:lvl9pPr marL="365629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F0AA4A-7FAD-446F-8D4A-20F7D51506FD}" type="datetimeFigureOut">
              <a:rPr lang="en-US" smtClean="0">
                <a:solidFill>
                  <a:prstClr val="black">
                    <a:tint val="75000"/>
                  </a:prstClr>
                </a:solidFill>
              </a:rPr>
              <a:pPr/>
              <a:t>11/18/2015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6D0257-AACC-4BB8-9411-E7781C3EA6B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62791D-9081-478F-B84C-53043650B579}" type="datetimeFigureOut">
              <a:rPr lang="en-US" smtClean="0"/>
              <a:pPr/>
              <a:t>11/18/2015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7FE92-E3C6-4DF7-A389-2854940756A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1" indent="0" algn="ctr">
              <a:buNone/>
              <a:defRPr>
                <a:solidFill>
                  <a:schemeClr val="tx1">
                    <a:tint val="75000"/>
                  </a:schemeClr>
                </a:solidFill>
              </a:defRPr>
            </a:lvl3pPr>
            <a:lvl4pPr marL="1371110" indent="0" algn="ctr">
              <a:buNone/>
              <a:defRPr>
                <a:solidFill>
                  <a:schemeClr val="tx1">
                    <a:tint val="75000"/>
                  </a:schemeClr>
                </a:solidFill>
              </a:defRPr>
            </a:lvl4pPr>
            <a:lvl5pPr marL="1828146" indent="0" algn="ctr">
              <a:buNone/>
              <a:defRPr>
                <a:solidFill>
                  <a:schemeClr val="tx1">
                    <a:tint val="75000"/>
                  </a:schemeClr>
                </a:solidFill>
              </a:defRPr>
            </a:lvl5pPr>
            <a:lvl6pPr marL="2285181" indent="0" algn="ctr">
              <a:buNone/>
              <a:defRPr>
                <a:solidFill>
                  <a:schemeClr val="tx1">
                    <a:tint val="75000"/>
                  </a:schemeClr>
                </a:solidFill>
              </a:defRPr>
            </a:lvl6pPr>
            <a:lvl7pPr marL="2742219" indent="0" algn="ctr">
              <a:buNone/>
              <a:defRPr>
                <a:solidFill>
                  <a:schemeClr val="tx1">
                    <a:tint val="75000"/>
                  </a:schemeClr>
                </a:solidFill>
              </a:defRPr>
            </a:lvl7pPr>
            <a:lvl8pPr marL="3199252" indent="0" algn="ctr">
              <a:buNone/>
              <a:defRPr>
                <a:solidFill>
                  <a:schemeClr val="tx1">
                    <a:tint val="75000"/>
                  </a:schemeClr>
                </a:solidFill>
              </a:defRPr>
            </a:lvl8pPr>
            <a:lvl9pPr marL="365629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F0AA4A-7FAD-446F-8D4A-20F7D51506FD}" type="datetimeFigureOut">
              <a:rPr lang="en-US" smtClean="0">
                <a:solidFill>
                  <a:prstClr val="black">
                    <a:tint val="75000"/>
                  </a:prstClr>
                </a:solidFill>
              </a:rPr>
              <a:pPr/>
              <a:t>11/18/2015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6D0257-AACC-4BB8-9411-E7781C3EA6B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F0AA4A-7FAD-446F-8D4A-20F7D51506FD}" type="datetimeFigureOut">
              <a:rPr lang="en-US" smtClean="0">
                <a:solidFill>
                  <a:prstClr val="black">
                    <a:tint val="75000"/>
                  </a:prstClr>
                </a:solidFill>
              </a:rPr>
              <a:pPr/>
              <a:t>11/18/2015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6D0257-AACC-4BB8-9411-E7781C3EA6B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1" indent="0" algn="ctr">
              <a:buNone/>
              <a:defRPr>
                <a:solidFill>
                  <a:schemeClr val="tx1">
                    <a:tint val="75000"/>
                  </a:schemeClr>
                </a:solidFill>
              </a:defRPr>
            </a:lvl3pPr>
            <a:lvl4pPr marL="1371110" indent="0" algn="ctr">
              <a:buNone/>
              <a:defRPr>
                <a:solidFill>
                  <a:schemeClr val="tx1">
                    <a:tint val="75000"/>
                  </a:schemeClr>
                </a:solidFill>
              </a:defRPr>
            </a:lvl4pPr>
            <a:lvl5pPr marL="1828146" indent="0" algn="ctr">
              <a:buNone/>
              <a:defRPr>
                <a:solidFill>
                  <a:schemeClr val="tx1">
                    <a:tint val="75000"/>
                  </a:schemeClr>
                </a:solidFill>
              </a:defRPr>
            </a:lvl5pPr>
            <a:lvl6pPr marL="2285181" indent="0" algn="ctr">
              <a:buNone/>
              <a:defRPr>
                <a:solidFill>
                  <a:schemeClr val="tx1">
                    <a:tint val="75000"/>
                  </a:schemeClr>
                </a:solidFill>
              </a:defRPr>
            </a:lvl6pPr>
            <a:lvl7pPr marL="2742219" indent="0" algn="ctr">
              <a:buNone/>
              <a:defRPr>
                <a:solidFill>
                  <a:schemeClr val="tx1">
                    <a:tint val="75000"/>
                  </a:schemeClr>
                </a:solidFill>
              </a:defRPr>
            </a:lvl7pPr>
            <a:lvl8pPr marL="3199252" indent="0" algn="ctr">
              <a:buNone/>
              <a:defRPr>
                <a:solidFill>
                  <a:schemeClr val="tx1">
                    <a:tint val="75000"/>
                  </a:schemeClr>
                </a:solidFill>
              </a:defRPr>
            </a:lvl8pPr>
            <a:lvl9pPr marL="365629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F0AA4A-7FAD-446F-8D4A-20F7D51506FD}" type="datetimeFigureOut">
              <a:rPr lang="en-US" smtClean="0">
                <a:solidFill>
                  <a:prstClr val="black">
                    <a:tint val="75000"/>
                  </a:prstClr>
                </a:solidFill>
              </a:rPr>
              <a:pPr/>
              <a:t>11/18/2015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6D0257-AACC-4BB8-9411-E7781C3EA6B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75198" y="278344"/>
            <a:ext cx="7610184" cy="914400"/>
          </a:xfrm>
        </p:spPr>
        <p:txBody>
          <a:bodyPr/>
          <a:lstStyle/>
          <a:p>
            <a:r>
              <a:rPr lang="en-US" dirty="0" smtClean="0"/>
              <a:t>Click to edit Master title style</a:t>
            </a:r>
            <a:endParaRPr lang="en-US" dirty="0"/>
          </a:p>
        </p:txBody>
      </p:sp>
      <p:sp>
        <p:nvSpPr>
          <p:cNvPr id="3" name="Slide Number Placeholder 9"/>
          <p:cNvSpPr>
            <a:spLocks noGrp="1"/>
          </p:cNvSpPr>
          <p:nvPr>
            <p:ph type="sldNum" sz="quarter" idx="10"/>
          </p:nvPr>
        </p:nvSpPr>
        <p:spPr/>
        <p:txBody>
          <a:bodyPr/>
          <a:lstStyle>
            <a:lvl1pPr>
              <a:defRPr/>
            </a:lvl1pPr>
          </a:lstStyle>
          <a:p>
            <a:fld id="{2E1007EE-FC3C-4BEE-B732-08880EA6211A}" type="slidenum">
              <a:rPr lang="en-US">
                <a:solidFill>
                  <a:srgbClr val="000000">
                    <a:lumMod val="65000"/>
                    <a:lumOff val="35000"/>
                  </a:srgbClr>
                </a:solidFill>
              </a:rPr>
              <a:pPr/>
              <a:t>‹#›</a:t>
            </a:fld>
            <a:endParaRPr lang="en-US">
              <a:solidFill>
                <a:srgbClr val="000000">
                  <a:lumMod val="65000"/>
                  <a:lumOff val="35000"/>
                </a:srgbClr>
              </a:solidFill>
            </a:endParaRPr>
          </a:p>
        </p:txBody>
      </p:sp>
    </p:spTree>
  </p:cSld>
  <p:clrMapOvr>
    <a:masterClrMapping/>
  </p:clrMapOvr>
  <p:transition spd="med">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1" indent="0" algn="ctr">
              <a:buNone/>
              <a:defRPr>
                <a:solidFill>
                  <a:schemeClr val="tx1">
                    <a:tint val="75000"/>
                  </a:schemeClr>
                </a:solidFill>
              </a:defRPr>
            </a:lvl3pPr>
            <a:lvl4pPr marL="1371110" indent="0" algn="ctr">
              <a:buNone/>
              <a:defRPr>
                <a:solidFill>
                  <a:schemeClr val="tx1">
                    <a:tint val="75000"/>
                  </a:schemeClr>
                </a:solidFill>
              </a:defRPr>
            </a:lvl4pPr>
            <a:lvl5pPr marL="1828146" indent="0" algn="ctr">
              <a:buNone/>
              <a:defRPr>
                <a:solidFill>
                  <a:schemeClr val="tx1">
                    <a:tint val="75000"/>
                  </a:schemeClr>
                </a:solidFill>
              </a:defRPr>
            </a:lvl5pPr>
            <a:lvl6pPr marL="2285181" indent="0" algn="ctr">
              <a:buNone/>
              <a:defRPr>
                <a:solidFill>
                  <a:schemeClr val="tx1">
                    <a:tint val="75000"/>
                  </a:schemeClr>
                </a:solidFill>
              </a:defRPr>
            </a:lvl6pPr>
            <a:lvl7pPr marL="2742219" indent="0" algn="ctr">
              <a:buNone/>
              <a:defRPr>
                <a:solidFill>
                  <a:schemeClr val="tx1">
                    <a:tint val="75000"/>
                  </a:schemeClr>
                </a:solidFill>
              </a:defRPr>
            </a:lvl7pPr>
            <a:lvl8pPr marL="3199252" indent="0" algn="ctr">
              <a:buNone/>
              <a:defRPr>
                <a:solidFill>
                  <a:schemeClr val="tx1">
                    <a:tint val="75000"/>
                  </a:schemeClr>
                </a:solidFill>
              </a:defRPr>
            </a:lvl8pPr>
            <a:lvl9pPr marL="365629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F0AA4A-7FAD-446F-8D4A-20F7D51506FD}" type="datetimeFigureOut">
              <a:rPr lang="en-US" smtClean="0">
                <a:solidFill>
                  <a:prstClr val="black">
                    <a:tint val="75000"/>
                  </a:prstClr>
                </a:solidFill>
              </a:rPr>
              <a:pPr/>
              <a:t>11/18/2015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6D0257-AACC-4BB8-9411-E7781C3EA6B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March 2012</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TRIG Curriculum: Lecture 1</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FA5770C-03F4-4959-8CBD-93525E65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39770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30DA0-0FB6-4E32-ACE0-EFBD957965C6}" type="datetimeFigureOut">
              <a:rPr lang="en-US" smtClean="0">
                <a:solidFill>
                  <a:prstClr val="black">
                    <a:tint val="75000"/>
                  </a:prstClr>
                </a:solidFill>
              </a:rPr>
              <a:pPr/>
              <a:t>11/18/2015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5BB38A2-585C-4FF7-9DBC-3E49753907C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30DA0-0FB6-4E32-ACE0-EFBD957965C6}" type="datetimeFigureOut">
              <a:rPr lang="en-US" smtClean="0">
                <a:solidFill>
                  <a:prstClr val="black">
                    <a:tint val="75000"/>
                  </a:prstClr>
                </a:solidFill>
              </a:rPr>
              <a:pPr/>
              <a:t>11/18/2015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5BB38A2-585C-4FF7-9DBC-3E49753907C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30DA0-0FB6-4E32-ACE0-EFBD957965C6}" type="datetimeFigureOut">
              <a:rPr lang="en-US" smtClean="0">
                <a:solidFill>
                  <a:prstClr val="black">
                    <a:tint val="75000"/>
                  </a:prstClr>
                </a:solidFill>
              </a:rPr>
              <a:pPr/>
              <a:t>11/18/2015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5BB38A2-585C-4FF7-9DBC-3E49753907C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30DA0-0FB6-4E32-ACE0-EFBD957965C6}" type="datetimeFigureOut">
              <a:rPr lang="en-US" smtClean="0">
                <a:solidFill>
                  <a:prstClr val="black">
                    <a:tint val="75000"/>
                  </a:prstClr>
                </a:solidFill>
              </a:rPr>
              <a:pPr/>
              <a:t>11/18/2015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5BB38A2-585C-4FF7-9DBC-3E49753907C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0"/>
            <a:ext cx="7772400" cy="1500187"/>
          </a:xfrm>
        </p:spPr>
        <p:txBody>
          <a:bodyPr anchor="b"/>
          <a:lstStyle>
            <a:lvl1pPr marL="0" indent="0">
              <a:buNone/>
              <a:defRPr sz="2000">
                <a:solidFill>
                  <a:schemeClr val="tx1">
                    <a:tint val="75000"/>
                  </a:schemeClr>
                </a:solidFill>
              </a:defRPr>
            </a:lvl1pPr>
            <a:lvl2pPr marL="457035" indent="0">
              <a:buNone/>
              <a:defRPr sz="1800">
                <a:solidFill>
                  <a:schemeClr val="tx1">
                    <a:tint val="75000"/>
                  </a:schemeClr>
                </a:solidFill>
              </a:defRPr>
            </a:lvl2pPr>
            <a:lvl3pPr marL="914071" indent="0">
              <a:buNone/>
              <a:defRPr sz="1600">
                <a:solidFill>
                  <a:schemeClr val="tx1">
                    <a:tint val="75000"/>
                  </a:schemeClr>
                </a:solidFill>
              </a:defRPr>
            </a:lvl3pPr>
            <a:lvl4pPr marL="1371110" indent="0">
              <a:buNone/>
              <a:defRPr sz="1400">
                <a:solidFill>
                  <a:schemeClr val="tx1">
                    <a:tint val="75000"/>
                  </a:schemeClr>
                </a:solidFill>
              </a:defRPr>
            </a:lvl4pPr>
            <a:lvl5pPr marL="1828146" indent="0">
              <a:buNone/>
              <a:defRPr sz="1400">
                <a:solidFill>
                  <a:schemeClr val="tx1">
                    <a:tint val="75000"/>
                  </a:schemeClr>
                </a:solidFill>
              </a:defRPr>
            </a:lvl5pPr>
            <a:lvl6pPr marL="2285181" indent="0">
              <a:buNone/>
              <a:defRPr sz="1400">
                <a:solidFill>
                  <a:schemeClr val="tx1">
                    <a:tint val="75000"/>
                  </a:schemeClr>
                </a:solidFill>
              </a:defRPr>
            </a:lvl6pPr>
            <a:lvl7pPr marL="2742219" indent="0">
              <a:buNone/>
              <a:defRPr sz="1400">
                <a:solidFill>
                  <a:schemeClr val="tx1">
                    <a:tint val="75000"/>
                  </a:schemeClr>
                </a:solidFill>
              </a:defRPr>
            </a:lvl7pPr>
            <a:lvl8pPr marL="3199252" indent="0">
              <a:buNone/>
              <a:defRPr sz="1400">
                <a:solidFill>
                  <a:schemeClr val="tx1">
                    <a:tint val="75000"/>
                  </a:schemeClr>
                </a:solidFill>
              </a:defRPr>
            </a:lvl8pPr>
            <a:lvl9pPr marL="365629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62791D-9081-478F-B84C-53043650B579}" type="datetimeFigureOut">
              <a:rPr lang="en-US" smtClean="0"/>
              <a:pPr/>
              <a:t>11/18/2015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7FE92-E3C6-4DF7-A389-2854940756A7}"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30DA0-0FB6-4E32-ACE0-EFBD957965C6}" type="datetimeFigureOut">
              <a:rPr lang="en-US" smtClean="0">
                <a:solidFill>
                  <a:prstClr val="black">
                    <a:tint val="75000"/>
                  </a:prstClr>
                </a:solidFill>
              </a:rPr>
              <a:pPr/>
              <a:t>11/18/2015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5BB38A2-585C-4FF7-9DBC-3E49753907C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30DA0-0FB6-4E32-ACE0-EFBD957965C6}" type="datetimeFigureOut">
              <a:rPr lang="en-US" smtClean="0">
                <a:solidFill>
                  <a:prstClr val="black">
                    <a:tint val="75000"/>
                  </a:prstClr>
                </a:solidFill>
              </a:rPr>
              <a:pPr/>
              <a:t>11/18/2015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5BB38A2-585C-4FF7-9DBC-3E49753907C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62791D-9081-478F-B84C-53043650B579}" type="datetimeFigureOut">
              <a:rPr lang="en-US" smtClean="0"/>
              <a:pPr/>
              <a:t>11/18/2015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7FE92-E3C6-4DF7-A389-2854940756A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35" indent="0">
              <a:buNone/>
              <a:defRPr sz="2000" b="1"/>
            </a:lvl2pPr>
            <a:lvl3pPr marL="914071" indent="0">
              <a:buNone/>
              <a:defRPr sz="1800" b="1"/>
            </a:lvl3pPr>
            <a:lvl4pPr marL="1371110" indent="0">
              <a:buNone/>
              <a:defRPr sz="1600" b="1"/>
            </a:lvl4pPr>
            <a:lvl5pPr marL="1828146" indent="0">
              <a:buNone/>
              <a:defRPr sz="1600" b="1"/>
            </a:lvl5pPr>
            <a:lvl6pPr marL="2285181" indent="0">
              <a:buNone/>
              <a:defRPr sz="1600" b="1"/>
            </a:lvl6pPr>
            <a:lvl7pPr marL="2742219" indent="0">
              <a:buNone/>
              <a:defRPr sz="1600" b="1"/>
            </a:lvl7pPr>
            <a:lvl8pPr marL="3199252"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35" indent="0">
              <a:buNone/>
              <a:defRPr sz="2000" b="1"/>
            </a:lvl2pPr>
            <a:lvl3pPr marL="914071" indent="0">
              <a:buNone/>
              <a:defRPr sz="1800" b="1"/>
            </a:lvl3pPr>
            <a:lvl4pPr marL="1371110" indent="0">
              <a:buNone/>
              <a:defRPr sz="1600" b="1"/>
            </a:lvl4pPr>
            <a:lvl5pPr marL="1828146" indent="0">
              <a:buNone/>
              <a:defRPr sz="1600" b="1"/>
            </a:lvl5pPr>
            <a:lvl6pPr marL="2285181" indent="0">
              <a:buNone/>
              <a:defRPr sz="1600" b="1"/>
            </a:lvl6pPr>
            <a:lvl7pPr marL="2742219" indent="0">
              <a:buNone/>
              <a:defRPr sz="1600" b="1"/>
            </a:lvl7pPr>
            <a:lvl8pPr marL="3199252"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62791D-9081-478F-B84C-53043650B579}" type="datetimeFigureOut">
              <a:rPr lang="en-US" smtClean="0"/>
              <a:pPr/>
              <a:t>11/18/2015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67FE92-E3C6-4DF7-A389-2854940756A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62791D-9081-478F-B84C-53043650B579}" type="datetimeFigureOut">
              <a:rPr lang="en-US" smtClean="0"/>
              <a:pPr/>
              <a:t>11/18/2015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67FE92-E3C6-4DF7-A389-2854940756A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62791D-9081-478F-B84C-53043650B579}" type="datetimeFigureOut">
              <a:rPr lang="en-US" smtClean="0"/>
              <a:pPr/>
              <a:t>11/18/2015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67FE92-E3C6-4DF7-A389-2854940756A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35" indent="0">
              <a:buNone/>
              <a:defRPr sz="1200"/>
            </a:lvl2pPr>
            <a:lvl3pPr marL="914071" indent="0">
              <a:buNone/>
              <a:defRPr sz="1000"/>
            </a:lvl3pPr>
            <a:lvl4pPr marL="1371110" indent="0">
              <a:buNone/>
              <a:defRPr sz="900"/>
            </a:lvl4pPr>
            <a:lvl5pPr marL="1828146" indent="0">
              <a:buNone/>
              <a:defRPr sz="900"/>
            </a:lvl5pPr>
            <a:lvl6pPr marL="2285181" indent="0">
              <a:buNone/>
              <a:defRPr sz="900"/>
            </a:lvl6pPr>
            <a:lvl7pPr marL="2742219" indent="0">
              <a:buNone/>
              <a:defRPr sz="900"/>
            </a:lvl7pPr>
            <a:lvl8pPr marL="3199252" indent="0">
              <a:buNone/>
              <a:defRPr sz="900"/>
            </a:lvl8pPr>
            <a:lvl9pPr marL="365629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62791D-9081-478F-B84C-53043650B579}" type="datetimeFigureOut">
              <a:rPr lang="en-US" smtClean="0"/>
              <a:pPr/>
              <a:t>11/18/2015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7FE92-E3C6-4DF7-A389-2854940756A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5" indent="0">
              <a:buNone/>
              <a:defRPr sz="2800"/>
            </a:lvl2pPr>
            <a:lvl3pPr marL="914071" indent="0">
              <a:buNone/>
              <a:defRPr sz="2400"/>
            </a:lvl3pPr>
            <a:lvl4pPr marL="1371110" indent="0">
              <a:buNone/>
              <a:defRPr sz="2000"/>
            </a:lvl4pPr>
            <a:lvl5pPr marL="1828146" indent="0">
              <a:buNone/>
              <a:defRPr sz="2000"/>
            </a:lvl5pPr>
            <a:lvl6pPr marL="2285181" indent="0">
              <a:buNone/>
              <a:defRPr sz="2000"/>
            </a:lvl6pPr>
            <a:lvl7pPr marL="2742219" indent="0">
              <a:buNone/>
              <a:defRPr sz="2000"/>
            </a:lvl7pPr>
            <a:lvl8pPr marL="3199252" indent="0">
              <a:buNone/>
              <a:defRPr sz="2000"/>
            </a:lvl8pPr>
            <a:lvl9pPr marL="3656291"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35" indent="0">
              <a:buNone/>
              <a:defRPr sz="1200"/>
            </a:lvl2pPr>
            <a:lvl3pPr marL="914071" indent="0">
              <a:buNone/>
              <a:defRPr sz="1000"/>
            </a:lvl3pPr>
            <a:lvl4pPr marL="1371110" indent="0">
              <a:buNone/>
              <a:defRPr sz="900"/>
            </a:lvl4pPr>
            <a:lvl5pPr marL="1828146" indent="0">
              <a:buNone/>
              <a:defRPr sz="900"/>
            </a:lvl5pPr>
            <a:lvl6pPr marL="2285181" indent="0">
              <a:buNone/>
              <a:defRPr sz="900"/>
            </a:lvl6pPr>
            <a:lvl7pPr marL="2742219" indent="0">
              <a:buNone/>
              <a:defRPr sz="900"/>
            </a:lvl7pPr>
            <a:lvl8pPr marL="3199252" indent="0">
              <a:buNone/>
              <a:defRPr sz="900"/>
            </a:lvl8pPr>
            <a:lvl9pPr marL="365629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62791D-9081-478F-B84C-53043650B579}" type="datetimeFigureOut">
              <a:rPr lang="en-US" smtClean="0"/>
              <a:pPr/>
              <a:t>11/18/2015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7FE92-E3C6-4DF7-A389-2854940756A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7.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8.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7" tIns="45704" rIns="91407" bIns="4570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7"/>
            <a:ext cx="8229600" cy="4525963"/>
          </a:xfrm>
          <a:prstGeom prst="rect">
            <a:avLst/>
          </a:prstGeom>
        </p:spPr>
        <p:txBody>
          <a:bodyPr vert="horz" lIns="91407" tIns="45704" rIns="91407" bIns="457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7"/>
            <a:ext cx="2133600" cy="365125"/>
          </a:xfrm>
          <a:prstGeom prst="rect">
            <a:avLst/>
          </a:prstGeom>
        </p:spPr>
        <p:txBody>
          <a:bodyPr vert="horz" lIns="91407" tIns="45704" rIns="91407" bIns="45704" rtlCol="0" anchor="ctr"/>
          <a:lstStyle>
            <a:lvl1pPr algn="l">
              <a:defRPr sz="1200">
                <a:solidFill>
                  <a:schemeClr val="tx1">
                    <a:tint val="75000"/>
                  </a:schemeClr>
                </a:solidFill>
              </a:defRPr>
            </a:lvl1pPr>
          </a:lstStyle>
          <a:p>
            <a:fld id="{0C62791D-9081-478F-B84C-53043650B579}" type="datetimeFigureOut">
              <a:rPr lang="en-US" smtClean="0"/>
              <a:pPr/>
              <a:t>11/18/2015</a:t>
            </a:fld>
            <a:endParaRPr lang="en-US"/>
          </a:p>
        </p:txBody>
      </p:sp>
      <p:sp>
        <p:nvSpPr>
          <p:cNvPr id="5" name="Footer Placeholder 4"/>
          <p:cNvSpPr>
            <a:spLocks noGrp="1"/>
          </p:cNvSpPr>
          <p:nvPr>
            <p:ph type="ftr" sz="quarter" idx="3"/>
          </p:nvPr>
        </p:nvSpPr>
        <p:spPr>
          <a:xfrm>
            <a:off x="3124201" y="6356357"/>
            <a:ext cx="2895600" cy="365125"/>
          </a:xfrm>
          <a:prstGeom prst="rect">
            <a:avLst/>
          </a:prstGeom>
        </p:spPr>
        <p:txBody>
          <a:bodyPr vert="horz" lIns="91407" tIns="45704" rIns="91407" bIns="4570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7"/>
            <a:ext cx="2133600" cy="365125"/>
          </a:xfrm>
          <a:prstGeom prst="rect">
            <a:avLst/>
          </a:prstGeom>
        </p:spPr>
        <p:txBody>
          <a:bodyPr vert="horz" lIns="91407" tIns="45704" rIns="91407" bIns="45704" rtlCol="0" anchor="ctr"/>
          <a:lstStyle>
            <a:lvl1pPr algn="r">
              <a:defRPr sz="1200">
                <a:solidFill>
                  <a:schemeClr val="tx1">
                    <a:tint val="75000"/>
                  </a:schemeClr>
                </a:solidFill>
              </a:defRPr>
            </a:lvl1pPr>
          </a:lstStyle>
          <a:p>
            <a:fld id="{7B67FE92-E3C6-4DF7-A389-2854940756A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071" rtl="0" eaLnBrk="1" latinLnBrk="0" hangingPunct="1">
        <a:spcBef>
          <a:spcPct val="0"/>
        </a:spcBef>
        <a:buNone/>
        <a:defRPr sz="4400" kern="1200">
          <a:solidFill>
            <a:schemeClr val="tx1"/>
          </a:solidFill>
          <a:latin typeface="+mj-lt"/>
          <a:ea typeface="+mj-ea"/>
          <a:cs typeface="+mj-cs"/>
        </a:defRPr>
      </a:lvl1pPr>
    </p:titleStyle>
    <p:bodyStyle>
      <a:lvl1pPr marL="342778" indent="-342778" algn="l" defTabSz="91407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84" indent="-285647" algn="l" defTabSz="91407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89" indent="-228517" algn="l" defTabSz="91407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62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665"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701"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3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74"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07"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1" rtl="0" eaLnBrk="1" latinLnBrk="0" hangingPunct="1">
        <a:defRPr sz="1800" kern="1200">
          <a:solidFill>
            <a:schemeClr val="tx1"/>
          </a:solidFill>
          <a:latin typeface="+mn-lt"/>
          <a:ea typeface="+mn-ea"/>
          <a:cs typeface="+mn-cs"/>
        </a:defRPr>
      </a:lvl1pPr>
      <a:lvl2pPr marL="457035" algn="l" defTabSz="914071" rtl="0" eaLnBrk="1" latinLnBrk="0" hangingPunct="1">
        <a:defRPr sz="1800" kern="1200">
          <a:solidFill>
            <a:schemeClr val="tx1"/>
          </a:solidFill>
          <a:latin typeface="+mn-lt"/>
          <a:ea typeface="+mn-ea"/>
          <a:cs typeface="+mn-cs"/>
        </a:defRPr>
      </a:lvl2pPr>
      <a:lvl3pPr marL="914071" algn="l" defTabSz="914071" rtl="0" eaLnBrk="1" latinLnBrk="0" hangingPunct="1">
        <a:defRPr sz="1800" kern="1200">
          <a:solidFill>
            <a:schemeClr val="tx1"/>
          </a:solidFill>
          <a:latin typeface="+mn-lt"/>
          <a:ea typeface="+mn-ea"/>
          <a:cs typeface="+mn-cs"/>
        </a:defRPr>
      </a:lvl3pPr>
      <a:lvl4pPr marL="1371110" algn="l" defTabSz="914071" rtl="0" eaLnBrk="1" latinLnBrk="0" hangingPunct="1">
        <a:defRPr sz="1800" kern="1200">
          <a:solidFill>
            <a:schemeClr val="tx1"/>
          </a:solidFill>
          <a:latin typeface="+mn-lt"/>
          <a:ea typeface="+mn-ea"/>
          <a:cs typeface="+mn-cs"/>
        </a:defRPr>
      </a:lvl4pPr>
      <a:lvl5pPr marL="1828146" algn="l" defTabSz="914071" rtl="0" eaLnBrk="1" latinLnBrk="0" hangingPunct="1">
        <a:defRPr sz="1800" kern="1200">
          <a:solidFill>
            <a:schemeClr val="tx1"/>
          </a:solidFill>
          <a:latin typeface="+mn-lt"/>
          <a:ea typeface="+mn-ea"/>
          <a:cs typeface="+mn-cs"/>
        </a:defRPr>
      </a:lvl5pPr>
      <a:lvl6pPr marL="2285181" algn="l" defTabSz="914071" rtl="0" eaLnBrk="1" latinLnBrk="0" hangingPunct="1">
        <a:defRPr sz="1800" kern="1200">
          <a:solidFill>
            <a:schemeClr val="tx1"/>
          </a:solidFill>
          <a:latin typeface="+mn-lt"/>
          <a:ea typeface="+mn-ea"/>
          <a:cs typeface="+mn-cs"/>
        </a:defRPr>
      </a:lvl6pPr>
      <a:lvl7pPr marL="2742219" algn="l" defTabSz="914071" rtl="0" eaLnBrk="1" latinLnBrk="0" hangingPunct="1">
        <a:defRPr sz="1800" kern="1200">
          <a:solidFill>
            <a:schemeClr val="tx1"/>
          </a:solidFill>
          <a:latin typeface="+mn-lt"/>
          <a:ea typeface="+mn-ea"/>
          <a:cs typeface="+mn-cs"/>
        </a:defRPr>
      </a:lvl7pPr>
      <a:lvl8pPr marL="3199252" algn="l" defTabSz="914071" rtl="0" eaLnBrk="1" latinLnBrk="0" hangingPunct="1">
        <a:defRPr sz="1800" kern="1200">
          <a:solidFill>
            <a:schemeClr val="tx1"/>
          </a:solidFill>
          <a:latin typeface="+mn-lt"/>
          <a:ea typeface="+mn-ea"/>
          <a:cs typeface="+mn-cs"/>
        </a:defRPr>
      </a:lvl8pPr>
      <a:lvl9pPr marL="3656291" algn="l" defTabSz="914071"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7" tIns="45704" rIns="91407" bIns="4570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7"/>
            <a:ext cx="8229600" cy="4525963"/>
          </a:xfrm>
          <a:prstGeom prst="rect">
            <a:avLst/>
          </a:prstGeom>
        </p:spPr>
        <p:txBody>
          <a:bodyPr vert="horz" lIns="91407" tIns="45704" rIns="91407" bIns="457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7"/>
            <a:ext cx="2133600" cy="365125"/>
          </a:xfrm>
          <a:prstGeom prst="rect">
            <a:avLst/>
          </a:prstGeom>
        </p:spPr>
        <p:txBody>
          <a:bodyPr vert="horz" lIns="91407" tIns="45704" rIns="91407" bIns="45704" rtlCol="0" anchor="ctr"/>
          <a:lstStyle>
            <a:lvl1pPr algn="l">
              <a:defRPr sz="1200">
                <a:solidFill>
                  <a:schemeClr val="tx1">
                    <a:tint val="75000"/>
                  </a:schemeClr>
                </a:solidFill>
              </a:defRPr>
            </a:lvl1pPr>
          </a:lstStyle>
          <a:p>
            <a:fld id="{9FF0AA4A-7FAD-446F-8D4A-20F7D51506FD}" type="datetimeFigureOut">
              <a:rPr lang="en-US" smtClean="0">
                <a:solidFill>
                  <a:prstClr val="black">
                    <a:tint val="75000"/>
                  </a:prstClr>
                </a:solidFill>
              </a:rPr>
              <a:pPr/>
              <a:t>11/18/2015</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7"/>
            <a:ext cx="2895600" cy="365125"/>
          </a:xfrm>
          <a:prstGeom prst="rect">
            <a:avLst/>
          </a:prstGeom>
        </p:spPr>
        <p:txBody>
          <a:bodyPr vert="horz" lIns="91407" tIns="45704" rIns="91407" bIns="45704"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7"/>
            <a:ext cx="2133600" cy="365125"/>
          </a:xfrm>
          <a:prstGeom prst="rect">
            <a:avLst/>
          </a:prstGeom>
        </p:spPr>
        <p:txBody>
          <a:bodyPr vert="horz" lIns="91407" tIns="45704" rIns="91407" bIns="45704" rtlCol="0" anchor="ctr"/>
          <a:lstStyle>
            <a:lvl1pPr algn="r">
              <a:defRPr sz="1200">
                <a:solidFill>
                  <a:schemeClr val="tx1">
                    <a:tint val="75000"/>
                  </a:schemeClr>
                </a:solidFill>
              </a:defRPr>
            </a:lvl1pPr>
          </a:lstStyle>
          <a:p>
            <a:fld id="{676D0257-AACC-4BB8-9411-E7781C3EA6B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2" r:id="rId1"/>
  </p:sldLayoutIdLst>
  <p:txStyles>
    <p:titleStyle>
      <a:lvl1pPr algn="ctr" defTabSz="914071" rtl="0" eaLnBrk="1" latinLnBrk="0" hangingPunct="1">
        <a:spcBef>
          <a:spcPct val="0"/>
        </a:spcBef>
        <a:buNone/>
        <a:defRPr sz="4400" kern="1200">
          <a:solidFill>
            <a:schemeClr val="tx1"/>
          </a:solidFill>
          <a:latin typeface="+mj-lt"/>
          <a:ea typeface="+mj-ea"/>
          <a:cs typeface="+mj-cs"/>
        </a:defRPr>
      </a:lvl1pPr>
    </p:titleStyle>
    <p:bodyStyle>
      <a:lvl1pPr marL="342778" indent="-342778" algn="l" defTabSz="91407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84" indent="-285647" algn="l" defTabSz="91407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89" indent="-228517" algn="l" defTabSz="91407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62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665"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701"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3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74"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07"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1" rtl="0" eaLnBrk="1" latinLnBrk="0" hangingPunct="1">
        <a:defRPr sz="1800" kern="1200">
          <a:solidFill>
            <a:schemeClr val="tx1"/>
          </a:solidFill>
          <a:latin typeface="+mn-lt"/>
          <a:ea typeface="+mn-ea"/>
          <a:cs typeface="+mn-cs"/>
        </a:defRPr>
      </a:lvl1pPr>
      <a:lvl2pPr marL="457035" algn="l" defTabSz="914071" rtl="0" eaLnBrk="1" latinLnBrk="0" hangingPunct="1">
        <a:defRPr sz="1800" kern="1200">
          <a:solidFill>
            <a:schemeClr val="tx1"/>
          </a:solidFill>
          <a:latin typeface="+mn-lt"/>
          <a:ea typeface="+mn-ea"/>
          <a:cs typeface="+mn-cs"/>
        </a:defRPr>
      </a:lvl2pPr>
      <a:lvl3pPr marL="914071" algn="l" defTabSz="914071" rtl="0" eaLnBrk="1" latinLnBrk="0" hangingPunct="1">
        <a:defRPr sz="1800" kern="1200">
          <a:solidFill>
            <a:schemeClr val="tx1"/>
          </a:solidFill>
          <a:latin typeface="+mn-lt"/>
          <a:ea typeface="+mn-ea"/>
          <a:cs typeface="+mn-cs"/>
        </a:defRPr>
      </a:lvl3pPr>
      <a:lvl4pPr marL="1371110" algn="l" defTabSz="914071" rtl="0" eaLnBrk="1" latinLnBrk="0" hangingPunct="1">
        <a:defRPr sz="1800" kern="1200">
          <a:solidFill>
            <a:schemeClr val="tx1"/>
          </a:solidFill>
          <a:latin typeface="+mn-lt"/>
          <a:ea typeface="+mn-ea"/>
          <a:cs typeface="+mn-cs"/>
        </a:defRPr>
      </a:lvl4pPr>
      <a:lvl5pPr marL="1828146" algn="l" defTabSz="914071" rtl="0" eaLnBrk="1" latinLnBrk="0" hangingPunct="1">
        <a:defRPr sz="1800" kern="1200">
          <a:solidFill>
            <a:schemeClr val="tx1"/>
          </a:solidFill>
          <a:latin typeface="+mn-lt"/>
          <a:ea typeface="+mn-ea"/>
          <a:cs typeface="+mn-cs"/>
        </a:defRPr>
      </a:lvl5pPr>
      <a:lvl6pPr marL="2285181" algn="l" defTabSz="914071" rtl="0" eaLnBrk="1" latinLnBrk="0" hangingPunct="1">
        <a:defRPr sz="1800" kern="1200">
          <a:solidFill>
            <a:schemeClr val="tx1"/>
          </a:solidFill>
          <a:latin typeface="+mn-lt"/>
          <a:ea typeface="+mn-ea"/>
          <a:cs typeface="+mn-cs"/>
        </a:defRPr>
      </a:lvl6pPr>
      <a:lvl7pPr marL="2742219" algn="l" defTabSz="914071" rtl="0" eaLnBrk="1" latinLnBrk="0" hangingPunct="1">
        <a:defRPr sz="1800" kern="1200">
          <a:solidFill>
            <a:schemeClr val="tx1"/>
          </a:solidFill>
          <a:latin typeface="+mn-lt"/>
          <a:ea typeface="+mn-ea"/>
          <a:cs typeface="+mn-cs"/>
        </a:defRPr>
      </a:lvl7pPr>
      <a:lvl8pPr marL="3199252" algn="l" defTabSz="914071" rtl="0" eaLnBrk="1" latinLnBrk="0" hangingPunct="1">
        <a:defRPr sz="1800" kern="1200">
          <a:solidFill>
            <a:schemeClr val="tx1"/>
          </a:solidFill>
          <a:latin typeface="+mn-lt"/>
          <a:ea typeface="+mn-ea"/>
          <a:cs typeface="+mn-cs"/>
        </a:defRPr>
      </a:lvl8pPr>
      <a:lvl9pPr marL="3656291" algn="l" defTabSz="914071"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7" tIns="45704" rIns="91407" bIns="4570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7"/>
            <a:ext cx="8229600" cy="4525963"/>
          </a:xfrm>
          <a:prstGeom prst="rect">
            <a:avLst/>
          </a:prstGeom>
        </p:spPr>
        <p:txBody>
          <a:bodyPr vert="horz" lIns="91407" tIns="45704" rIns="91407" bIns="457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7"/>
            <a:ext cx="2133600" cy="365125"/>
          </a:xfrm>
          <a:prstGeom prst="rect">
            <a:avLst/>
          </a:prstGeom>
        </p:spPr>
        <p:txBody>
          <a:bodyPr vert="horz" lIns="91407" tIns="45704" rIns="91407" bIns="45704" rtlCol="0" anchor="ctr"/>
          <a:lstStyle>
            <a:lvl1pPr algn="l">
              <a:defRPr sz="1200">
                <a:solidFill>
                  <a:schemeClr val="tx1">
                    <a:tint val="75000"/>
                  </a:schemeClr>
                </a:solidFill>
              </a:defRPr>
            </a:lvl1pPr>
          </a:lstStyle>
          <a:p>
            <a:fld id="{9FF0AA4A-7FAD-446F-8D4A-20F7D51506FD}" type="datetimeFigureOut">
              <a:rPr lang="en-US" smtClean="0">
                <a:solidFill>
                  <a:prstClr val="black">
                    <a:tint val="75000"/>
                  </a:prstClr>
                </a:solidFill>
              </a:rPr>
              <a:pPr/>
              <a:t>11/18/2015</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7"/>
            <a:ext cx="2895600" cy="365125"/>
          </a:xfrm>
          <a:prstGeom prst="rect">
            <a:avLst/>
          </a:prstGeom>
        </p:spPr>
        <p:txBody>
          <a:bodyPr vert="horz" lIns="91407" tIns="45704" rIns="91407" bIns="45704"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7"/>
            <a:ext cx="2133600" cy="365125"/>
          </a:xfrm>
          <a:prstGeom prst="rect">
            <a:avLst/>
          </a:prstGeom>
        </p:spPr>
        <p:txBody>
          <a:bodyPr vert="horz" lIns="91407" tIns="45704" rIns="91407" bIns="45704" rtlCol="0" anchor="ctr"/>
          <a:lstStyle>
            <a:lvl1pPr algn="r">
              <a:defRPr sz="1200">
                <a:solidFill>
                  <a:schemeClr val="tx1">
                    <a:tint val="75000"/>
                  </a:schemeClr>
                </a:solidFill>
              </a:defRPr>
            </a:lvl1pPr>
          </a:lstStyle>
          <a:p>
            <a:fld id="{676D0257-AACC-4BB8-9411-E7781C3EA6B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4" r:id="rId1"/>
  </p:sldLayoutIdLst>
  <p:txStyles>
    <p:titleStyle>
      <a:lvl1pPr algn="ctr" defTabSz="914071" rtl="0" eaLnBrk="1" latinLnBrk="0" hangingPunct="1">
        <a:spcBef>
          <a:spcPct val="0"/>
        </a:spcBef>
        <a:buNone/>
        <a:defRPr sz="4400" kern="1200">
          <a:solidFill>
            <a:schemeClr val="tx1"/>
          </a:solidFill>
          <a:latin typeface="+mj-lt"/>
          <a:ea typeface="+mj-ea"/>
          <a:cs typeface="+mj-cs"/>
        </a:defRPr>
      </a:lvl1pPr>
    </p:titleStyle>
    <p:bodyStyle>
      <a:lvl1pPr marL="342778" indent="-342778" algn="l" defTabSz="91407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84" indent="-285647" algn="l" defTabSz="91407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89" indent="-228517" algn="l" defTabSz="91407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62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665"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701"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3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74"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07"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1" rtl="0" eaLnBrk="1" latinLnBrk="0" hangingPunct="1">
        <a:defRPr sz="1800" kern="1200">
          <a:solidFill>
            <a:schemeClr val="tx1"/>
          </a:solidFill>
          <a:latin typeface="+mn-lt"/>
          <a:ea typeface="+mn-ea"/>
          <a:cs typeface="+mn-cs"/>
        </a:defRPr>
      </a:lvl1pPr>
      <a:lvl2pPr marL="457035" algn="l" defTabSz="914071" rtl="0" eaLnBrk="1" latinLnBrk="0" hangingPunct="1">
        <a:defRPr sz="1800" kern="1200">
          <a:solidFill>
            <a:schemeClr val="tx1"/>
          </a:solidFill>
          <a:latin typeface="+mn-lt"/>
          <a:ea typeface="+mn-ea"/>
          <a:cs typeface="+mn-cs"/>
        </a:defRPr>
      </a:lvl2pPr>
      <a:lvl3pPr marL="914071" algn="l" defTabSz="914071" rtl="0" eaLnBrk="1" latinLnBrk="0" hangingPunct="1">
        <a:defRPr sz="1800" kern="1200">
          <a:solidFill>
            <a:schemeClr val="tx1"/>
          </a:solidFill>
          <a:latin typeface="+mn-lt"/>
          <a:ea typeface="+mn-ea"/>
          <a:cs typeface="+mn-cs"/>
        </a:defRPr>
      </a:lvl3pPr>
      <a:lvl4pPr marL="1371110" algn="l" defTabSz="914071" rtl="0" eaLnBrk="1" latinLnBrk="0" hangingPunct="1">
        <a:defRPr sz="1800" kern="1200">
          <a:solidFill>
            <a:schemeClr val="tx1"/>
          </a:solidFill>
          <a:latin typeface="+mn-lt"/>
          <a:ea typeface="+mn-ea"/>
          <a:cs typeface="+mn-cs"/>
        </a:defRPr>
      </a:lvl4pPr>
      <a:lvl5pPr marL="1828146" algn="l" defTabSz="914071" rtl="0" eaLnBrk="1" latinLnBrk="0" hangingPunct="1">
        <a:defRPr sz="1800" kern="1200">
          <a:solidFill>
            <a:schemeClr val="tx1"/>
          </a:solidFill>
          <a:latin typeface="+mn-lt"/>
          <a:ea typeface="+mn-ea"/>
          <a:cs typeface="+mn-cs"/>
        </a:defRPr>
      </a:lvl5pPr>
      <a:lvl6pPr marL="2285181" algn="l" defTabSz="914071" rtl="0" eaLnBrk="1" latinLnBrk="0" hangingPunct="1">
        <a:defRPr sz="1800" kern="1200">
          <a:solidFill>
            <a:schemeClr val="tx1"/>
          </a:solidFill>
          <a:latin typeface="+mn-lt"/>
          <a:ea typeface="+mn-ea"/>
          <a:cs typeface="+mn-cs"/>
        </a:defRPr>
      </a:lvl6pPr>
      <a:lvl7pPr marL="2742219" algn="l" defTabSz="914071" rtl="0" eaLnBrk="1" latinLnBrk="0" hangingPunct="1">
        <a:defRPr sz="1800" kern="1200">
          <a:solidFill>
            <a:schemeClr val="tx1"/>
          </a:solidFill>
          <a:latin typeface="+mn-lt"/>
          <a:ea typeface="+mn-ea"/>
          <a:cs typeface="+mn-cs"/>
        </a:defRPr>
      </a:lvl7pPr>
      <a:lvl8pPr marL="3199252" algn="l" defTabSz="914071" rtl="0" eaLnBrk="1" latinLnBrk="0" hangingPunct="1">
        <a:defRPr sz="1800" kern="1200">
          <a:solidFill>
            <a:schemeClr val="tx1"/>
          </a:solidFill>
          <a:latin typeface="+mn-lt"/>
          <a:ea typeface="+mn-ea"/>
          <a:cs typeface="+mn-cs"/>
        </a:defRPr>
      </a:lvl8pPr>
      <a:lvl9pPr marL="3656291" algn="l" defTabSz="914071"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7" tIns="45704" rIns="91407" bIns="4570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7"/>
            <a:ext cx="8229600" cy="4525963"/>
          </a:xfrm>
          <a:prstGeom prst="rect">
            <a:avLst/>
          </a:prstGeom>
        </p:spPr>
        <p:txBody>
          <a:bodyPr vert="horz" lIns="91407" tIns="45704" rIns="91407" bIns="457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7"/>
            <a:ext cx="2133600" cy="365125"/>
          </a:xfrm>
          <a:prstGeom prst="rect">
            <a:avLst/>
          </a:prstGeom>
        </p:spPr>
        <p:txBody>
          <a:bodyPr vert="horz" lIns="91407" tIns="45704" rIns="91407" bIns="45704" rtlCol="0" anchor="ctr"/>
          <a:lstStyle>
            <a:lvl1pPr algn="l">
              <a:defRPr sz="1200">
                <a:solidFill>
                  <a:schemeClr val="tx1">
                    <a:tint val="75000"/>
                  </a:schemeClr>
                </a:solidFill>
              </a:defRPr>
            </a:lvl1pPr>
          </a:lstStyle>
          <a:p>
            <a:fld id="{9FF0AA4A-7FAD-446F-8D4A-20F7D51506FD}" type="datetimeFigureOut">
              <a:rPr lang="en-US" smtClean="0">
                <a:solidFill>
                  <a:prstClr val="black">
                    <a:tint val="75000"/>
                  </a:prstClr>
                </a:solidFill>
              </a:rPr>
              <a:pPr/>
              <a:t>11/18/2015</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7"/>
            <a:ext cx="2895600" cy="365125"/>
          </a:xfrm>
          <a:prstGeom prst="rect">
            <a:avLst/>
          </a:prstGeom>
        </p:spPr>
        <p:txBody>
          <a:bodyPr vert="horz" lIns="91407" tIns="45704" rIns="91407" bIns="45704"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7"/>
            <a:ext cx="2133600" cy="365125"/>
          </a:xfrm>
          <a:prstGeom prst="rect">
            <a:avLst/>
          </a:prstGeom>
        </p:spPr>
        <p:txBody>
          <a:bodyPr vert="horz" lIns="91407" tIns="45704" rIns="91407" bIns="45704" rtlCol="0" anchor="ctr"/>
          <a:lstStyle>
            <a:lvl1pPr algn="r">
              <a:defRPr sz="1200">
                <a:solidFill>
                  <a:schemeClr val="tx1">
                    <a:tint val="75000"/>
                  </a:schemeClr>
                </a:solidFill>
              </a:defRPr>
            </a:lvl1pPr>
          </a:lstStyle>
          <a:p>
            <a:fld id="{676D0257-AACC-4BB8-9411-E7781C3EA6B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0" r:id="rId1"/>
  </p:sldLayoutIdLst>
  <p:txStyles>
    <p:titleStyle>
      <a:lvl1pPr algn="ctr" defTabSz="914071" rtl="0" eaLnBrk="1" latinLnBrk="0" hangingPunct="1">
        <a:spcBef>
          <a:spcPct val="0"/>
        </a:spcBef>
        <a:buNone/>
        <a:defRPr sz="4400" kern="1200">
          <a:solidFill>
            <a:schemeClr val="tx1"/>
          </a:solidFill>
          <a:latin typeface="+mj-lt"/>
          <a:ea typeface="+mj-ea"/>
          <a:cs typeface="+mj-cs"/>
        </a:defRPr>
      </a:lvl1pPr>
    </p:titleStyle>
    <p:bodyStyle>
      <a:lvl1pPr marL="342778" indent="-342778" algn="l" defTabSz="91407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84" indent="-285647" algn="l" defTabSz="91407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89" indent="-228517" algn="l" defTabSz="91407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62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665"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701"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3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74"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07"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1" rtl="0" eaLnBrk="1" latinLnBrk="0" hangingPunct="1">
        <a:defRPr sz="1800" kern="1200">
          <a:solidFill>
            <a:schemeClr val="tx1"/>
          </a:solidFill>
          <a:latin typeface="+mn-lt"/>
          <a:ea typeface="+mn-ea"/>
          <a:cs typeface="+mn-cs"/>
        </a:defRPr>
      </a:lvl1pPr>
      <a:lvl2pPr marL="457035" algn="l" defTabSz="914071" rtl="0" eaLnBrk="1" latinLnBrk="0" hangingPunct="1">
        <a:defRPr sz="1800" kern="1200">
          <a:solidFill>
            <a:schemeClr val="tx1"/>
          </a:solidFill>
          <a:latin typeface="+mn-lt"/>
          <a:ea typeface="+mn-ea"/>
          <a:cs typeface="+mn-cs"/>
        </a:defRPr>
      </a:lvl2pPr>
      <a:lvl3pPr marL="914071" algn="l" defTabSz="914071" rtl="0" eaLnBrk="1" latinLnBrk="0" hangingPunct="1">
        <a:defRPr sz="1800" kern="1200">
          <a:solidFill>
            <a:schemeClr val="tx1"/>
          </a:solidFill>
          <a:latin typeface="+mn-lt"/>
          <a:ea typeface="+mn-ea"/>
          <a:cs typeface="+mn-cs"/>
        </a:defRPr>
      </a:lvl3pPr>
      <a:lvl4pPr marL="1371110" algn="l" defTabSz="914071" rtl="0" eaLnBrk="1" latinLnBrk="0" hangingPunct="1">
        <a:defRPr sz="1800" kern="1200">
          <a:solidFill>
            <a:schemeClr val="tx1"/>
          </a:solidFill>
          <a:latin typeface="+mn-lt"/>
          <a:ea typeface="+mn-ea"/>
          <a:cs typeface="+mn-cs"/>
        </a:defRPr>
      </a:lvl4pPr>
      <a:lvl5pPr marL="1828146" algn="l" defTabSz="914071" rtl="0" eaLnBrk="1" latinLnBrk="0" hangingPunct="1">
        <a:defRPr sz="1800" kern="1200">
          <a:solidFill>
            <a:schemeClr val="tx1"/>
          </a:solidFill>
          <a:latin typeface="+mn-lt"/>
          <a:ea typeface="+mn-ea"/>
          <a:cs typeface="+mn-cs"/>
        </a:defRPr>
      </a:lvl5pPr>
      <a:lvl6pPr marL="2285181" algn="l" defTabSz="914071" rtl="0" eaLnBrk="1" latinLnBrk="0" hangingPunct="1">
        <a:defRPr sz="1800" kern="1200">
          <a:solidFill>
            <a:schemeClr val="tx1"/>
          </a:solidFill>
          <a:latin typeface="+mn-lt"/>
          <a:ea typeface="+mn-ea"/>
          <a:cs typeface="+mn-cs"/>
        </a:defRPr>
      </a:lvl6pPr>
      <a:lvl7pPr marL="2742219" algn="l" defTabSz="914071" rtl="0" eaLnBrk="1" latinLnBrk="0" hangingPunct="1">
        <a:defRPr sz="1800" kern="1200">
          <a:solidFill>
            <a:schemeClr val="tx1"/>
          </a:solidFill>
          <a:latin typeface="+mn-lt"/>
          <a:ea typeface="+mn-ea"/>
          <a:cs typeface="+mn-cs"/>
        </a:defRPr>
      </a:lvl7pPr>
      <a:lvl8pPr marL="3199252" algn="l" defTabSz="914071" rtl="0" eaLnBrk="1" latinLnBrk="0" hangingPunct="1">
        <a:defRPr sz="1800" kern="1200">
          <a:solidFill>
            <a:schemeClr val="tx1"/>
          </a:solidFill>
          <a:latin typeface="+mn-lt"/>
          <a:ea typeface="+mn-ea"/>
          <a:cs typeface="+mn-cs"/>
        </a:defRPr>
      </a:lvl8pPr>
      <a:lvl9pPr marL="3656291" algn="l" defTabSz="914071"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61625" y="289908"/>
            <a:ext cx="7525869" cy="914400"/>
          </a:xfrm>
          <a:prstGeom prst="rect">
            <a:avLst/>
          </a:prstGeom>
          <a:noFill/>
          <a:ln w="9525">
            <a:noFill/>
            <a:miter lim="800000"/>
            <a:headEnd/>
            <a:tailEnd/>
          </a:ln>
        </p:spPr>
        <p:txBody>
          <a:bodyPr vert="horz" wrap="square" lIns="91407" tIns="45704" rIns="91407" bIns="45704" numCol="1" anchor="t" anchorCtr="0" compatLnSpc="1">
            <a:prstTxWarp prst="textNoShape">
              <a:avLst/>
            </a:prstTxWarp>
          </a:bodyPr>
          <a:lstStyle/>
          <a:p>
            <a:pPr lvl="0"/>
            <a:r>
              <a:rPr lang="en-US" dirty="0" smtClean="0"/>
              <a:t>Click to edit Master title style</a:t>
            </a:r>
            <a:br>
              <a:rPr lang="en-US" dirty="0" smtClean="0"/>
            </a:br>
            <a:endParaRPr lang="en-US" dirty="0" smtClean="0"/>
          </a:p>
        </p:txBody>
      </p:sp>
      <p:sp>
        <p:nvSpPr>
          <p:cNvPr id="1027" name="Rectangle 3"/>
          <p:cNvSpPr>
            <a:spLocks noGrp="1" noChangeArrowheads="1"/>
          </p:cNvSpPr>
          <p:nvPr>
            <p:ph type="body" idx="1"/>
          </p:nvPr>
        </p:nvSpPr>
        <p:spPr bwMode="auto">
          <a:xfrm>
            <a:off x="1067546" y="1801907"/>
            <a:ext cx="7315692" cy="3810000"/>
          </a:xfrm>
          <a:prstGeom prst="rect">
            <a:avLst/>
          </a:prstGeom>
          <a:noFill/>
          <a:ln w="9525">
            <a:noFill/>
            <a:miter lim="800000"/>
            <a:headEnd/>
            <a:tailEnd/>
          </a:ln>
        </p:spPr>
        <p:txBody>
          <a:bodyPr vert="horz" wrap="square" lIns="91407" tIns="45704" rIns="91407" bIns="45704"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Slide Number Placeholder 9"/>
          <p:cNvSpPr>
            <a:spLocks noGrp="1"/>
          </p:cNvSpPr>
          <p:nvPr>
            <p:ph type="sldNum" sz="quarter" idx="4"/>
          </p:nvPr>
        </p:nvSpPr>
        <p:spPr>
          <a:xfrm>
            <a:off x="8779247" y="6427795"/>
            <a:ext cx="347662" cy="365125"/>
          </a:xfrm>
          <a:prstGeom prst="rect">
            <a:avLst/>
          </a:prstGeom>
        </p:spPr>
        <p:txBody>
          <a:bodyPr vert="horz" wrap="square" lIns="0" tIns="0" rIns="0" bIns="0" numCol="1" anchor="ctr" anchorCtr="1" compatLnSpc="1">
            <a:prstTxWarp prst="textNoShape">
              <a:avLst/>
            </a:prstTxWarp>
          </a:bodyPr>
          <a:lstStyle>
            <a:lvl1pPr algn="ctr">
              <a:defRPr sz="900">
                <a:solidFill>
                  <a:schemeClr val="tx2">
                    <a:lumMod val="65000"/>
                    <a:lumOff val="35000"/>
                  </a:schemeClr>
                </a:solidFill>
                <a:latin typeface="Calibri" pitchFamily="34" charset="0"/>
              </a:defRPr>
            </a:lvl1pPr>
          </a:lstStyle>
          <a:p>
            <a:pPr eaLnBrk="0" fontAlgn="base" hangingPunct="0">
              <a:spcBef>
                <a:spcPct val="0"/>
              </a:spcBef>
              <a:spcAft>
                <a:spcPct val="0"/>
              </a:spcAft>
            </a:pPr>
            <a:fld id="{6A9FB87D-F0FB-48B9-B4FB-651C5E43DB34}" type="slidenum">
              <a:rPr lang="en-US" smtClean="0">
                <a:solidFill>
                  <a:srgbClr val="000000">
                    <a:lumMod val="65000"/>
                    <a:lumOff val="35000"/>
                  </a:srgbClr>
                </a:solidFill>
              </a:rPr>
              <a:pPr eaLnBrk="0" fontAlgn="base" hangingPunct="0">
                <a:spcBef>
                  <a:spcPct val="0"/>
                </a:spcBef>
                <a:spcAft>
                  <a:spcPct val="0"/>
                </a:spcAft>
              </a:pPr>
              <a:t>‹#›</a:t>
            </a:fld>
            <a:endParaRPr lang="en-US" dirty="0">
              <a:solidFill>
                <a:srgbClr val="000000">
                  <a:lumMod val="65000"/>
                  <a:lumOff val="35000"/>
                </a:srgbClr>
              </a:solidFill>
            </a:endParaRPr>
          </a:p>
        </p:txBody>
      </p:sp>
    </p:spTree>
  </p:cSld>
  <p:clrMap bg1="lt1" tx1="dk1" bg2="lt2" tx2="dk2" accent1="accent1" accent2="accent2" accent3="accent3" accent4="accent4" accent5="accent5" accent6="accent6" hlink="hlink" folHlink="folHlink"/>
  <p:sldLayoutIdLst>
    <p:sldLayoutId id="2147483692" r:id="rId1"/>
  </p:sldLayoutIdLst>
  <p:transition spd="med">
    <p:fade/>
  </p:transition>
  <p:timing>
    <p:tnLst>
      <p:par>
        <p:cTn id="1" dur="indefinite" restart="never" nodeType="tmRoot"/>
      </p:par>
    </p:tnLst>
  </p:timing>
  <p:hf hdr="0" ftr="0" dt="0"/>
  <p:txStyles>
    <p:titleStyle>
      <a:lvl1pPr algn="l" rtl="0" eaLnBrk="0" fontAlgn="base" hangingPunct="0">
        <a:spcBef>
          <a:spcPct val="0"/>
        </a:spcBef>
        <a:spcAft>
          <a:spcPct val="0"/>
        </a:spcAft>
        <a:defRPr sz="3600" b="1">
          <a:solidFill>
            <a:srgbClr val="003399"/>
          </a:solidFill>
          <a:latin typeface="Calibri" pitchFamily="34" charset="0"/>
          <a:ea typeface="+mj-ea"/>
          <a:cs typeface="Calibri" pitchFamily="34" charset="0"/>
        </a:defRPr>
      </a:lvl1pPr>
      <a:lvl2pPr algn="l" rtl="0" eaLnBrk="0" fontAlgn="base" hangingPunct="0">
        <a:spcBef>
          <a:spcPct val="0"/>
        </a:spcBef>
        <a:spcAft>
          <a:spcPct val="0"/>
        </a:spcAft>
        <a:defRPr sz="2400" b="1">
          <a:solidFill>
            <a:srgbClr val="003399"/>
          </a:solidFill>
          <a:latin typeface="Arial (Headings)" charset="0"/>
          <a:ea typeface="ヒラギノ角ゴ Pro W3" pitchFamily="38" charset="-128"/>
          <a:cs typeface="ヒラギノ角ゴ Pro W3" pitchFamily="38" charset="-128"/>
        </a:defRPr>
      </a:lvl2pPr>
      <a:lvl3pPr algn="l" rtl="0" eaLnBrk="0" fontAlgn="base" hangingPunct="0">
        <a:spcBef>
          <a:spcPct val="0"/>
        </a:spcBef>
        <a:spcAft>
          <a:spcPct val="0"/>
        </a:spcAft>
        <a:defRPr sz="2400" b="1">
          <a:solidFill>
            <a:srgbClr val="003399"/>
          </a:solidFill>
          <a:latin typeface="Arial (Headings)" charset="0"/>
          <a:ea typeface="ヒラギノ角ゴ Pro W3" pitchFamily="38" charset="-128"/>
          <a:cs typeface="ヒラギノ角ゴ Pro W3" pitchFamily="38" charset="-128"/>
        </a:defRPr>
      </a:lvl3pPr>
      <a:lvl4pPr algn="l" rtl="0" eaLnBrk="0" fontAlgn="base" hangingPunct="0">
        <a:spcBef>
          <a:spcPct val="0"/>
        </a:spcBef>
        <a:spcAft>
          <a:spcPct val="0"/>
        </a:spcAft>
        <a:defRPr sz="2400" b="1">
          <a:solidFill>
            <a:srgbClr val="003399"/>
          </a:solidFill>
          <a:latin typeface="Arial (Headings)" charset="0"/>
          <a:ea typeface="ヒラギノ角ゴ Pro W3" pitchFamily="38" charset="-128"/>
          <a:cs typeface="ヒラギノ角ゴ Pro W3" pitchFamily="38" charset="-128"/>
        </a:defRPr>
      </a:lvl4pPr>
      <a:lvl5pPr algn="l" rtl="0" eaLnBrk="0" fontAlgn="base" hangingPunct="0">
        <a:spcBef>
          <a:spcPct val="0"/>
        </a:spcBef>
        <a:spcAft>
          <a:spcPct val="0"/>
        </a:spcAft>
        <a:defRPr sz="2400" b="1">
          <a:solidFill>
            <a:srgbClr val="003399"/>
          </a:solidFill>
          <a:latin typeface="Arial (Headings)" charset="0"/>
          <a:ea typeface="ヒラギノ角ゴ Pro W3" pitchFamily="38" charset="-128"/>
          <a:cs typeface="ヒラギノ角ゴ Pro W3" pitchFamily="38" charset="-128"/>
        </a:defRPr>
      </a:lvl5pPr>
      <a:lvl6pPr marL="457035" algn="l" rtl="0" fontAlgn="base">
        <a:spcBef>
          <a:spcPct val="0"/>
        </a:spcBef>
        <a:spcAft>
          <a:spcPct val="0"/>
        </a:spcAft>
        <a:defRPr sz="2400" b="1">
          <a:solidFill>
            <a:srgbClr val="003399"/>
          </a:solidFill>
          <a:latin typeface="Arial" pitchFamily="38" charset="-52"/>
          <a:ea typeface="ヒラギノ角ゴ Pro W3" pitchFamily="38" charset="-128"/>
          <a:cs typeface="ヒラギノ角ゴ Pro W3" pitchFamily="38" charset="-128"/>
        </a:defRPr>
      </a:lvl6pPr>
      <a:lvl7pPr marL="914071" algn="l" rtl="0" fontAlgn="base">
        <a:spcBef>
          <a:spcPct val="0"/>
        </a:spcBef>
        <a:spcAft>
          <a:spcPct val="0"/>
        </a:spcAft>
        <a:defRPr sz="2400" b="1">
          <a:solidFill>
            <a:srgbClr val="003399"/>
          </a:solidFill>
          <a:latin typeface="Arial" pitchFamily="38" charset="-52"/>
          <a:ea typeface="ヒラギノ角ゴ Pro W3" pitchFamily="38" charset="-128"/>
          <a:cs typeface="ヒラギノ角ゴ Pro W3" pitchFamily="38" charset="-128"/>
        </a:defRPr>
      </a:lvl7pPr>
      <a:lvl8pPr marL="1371110" algn="l" rtl="0" fontAlgn="base">
        <a:spcBef>
          <a:spcPct val="0"/>
        </a:spcBef>
        <a:spcAft>
          <a:spcPct val="0"/>
        </a:spcAft>
        <a:defRPr sz="2400" b="1">
          <a:solidFill>
            <a:srgbClr val="003399"/>
          </a:solidFill>
          <a:latin typeface="Arial" pitchFamily="38" charset="-52"/>
          <a:ea typeface="ヒラギノ角ゴ Pro W3" pitchFamily="38" charset="-128"/>
          <a:cs typeface="ヒラギノ角ゴ Pro W3" pitchFamily="38" charset="-128"/>
        </a:defRPr>
      </a:lvl8pPr>
      <a:lvl9pPr marL="1828146" algn="l" rtl="0" fontAlgn="base">
        <a:spcBef>
          <a:spcPct val="0"/>
        </a:spcBef>
        <a:spcAft>
          <a:spcPct val="0"/>
        </a:spcAft>
        <a:defRPr sz="2400" b="1">
          <a:solidFill>
            <a:srgbClr val="003399"/>
          </a:solidFill>
          <a:latin typeface="Arial" pitchFamily="38" charset="-52"/>
          <a:ea typeface="ヒラギノ角ゴ Pro W3" pitchFamily="38" charset="-128"/>
          <a:cs typeface="ヒラギノ角ゴ Pro W3" pitchFamily="38" charset="-128"/>
        </a:defRPr>
      </a:lvl9pPr>
    </p:titleStyle>
    <p:bodyStyle>
      <a:lvl1pPr marL="342778" indent="-342778" algn="l" rtl="0" eaLnBrk="0" fontAlgn="base" hangingPunct="0">
        <a:lnSpc>
          <a:spcPct val="100000"/>
        </a:lnSpc>
        <a:spcBef>
          <a:spcPts val="600"/>
        </a:spcBef>
        <a:spcAft>
          <a:spcPct val="0"/>
        </a:spcAft>
        <a:buClr>
          <a:srgbClr val="3AC5FF"/>
        </a:buClr>
        <a:buFont typeface="Wingdings" pitchFamily="2" charset="2"/>
        <a:buChar char="§"/>
        <a:defRPr sz="2800">
          <a:solidFill>
            <a:schemeClr val="tx2">
              <a:lumMod val="75000"/>
              <a:lumOff val="25000"/>
            </a:schemeClr>
          </a:solidFill>
          <a:latin typeface="Calibri" pitchFamily="34" charset="0"/>
          <a:ea typeface="+mn-ea"/>
          <a:cs typeface="+mn-cs"/>
        </a:defRPr>
      </a:lvl1pPr>
      <a:lvl2pPr marL="742684" indent="-285647" algn="l" rtl="0" eaLnBrk="0" fontAlgn="base" hangingPunct="0">
        <a:lnSpc>
          <a:spcPct val="100000"/>
        </a:lnSpc>
        <a:spcBef>
          <a:spcPts val="600"/>
        </a:spcBef>
        <a:spcAft>
          <a:spcPct val="0"/>
        </a:spcAft>
        <a:buClr>
          <a:srgbClr val="009BDB"/>
        </a:buClr>
        <a:buChar char="–"/>
        <a:defRPr sz="2800">
          <a:solidFill>
            <a:schemeClr val="tx2">
              <a:lumMod val="75000"/>
              <a:lumOff val="25000"/>
            </a:schemeClr>
          </a:solidFill>
          <a:latin typeface="Calibri" pitchFamily="34" charset="0"/>
          <a:ea typeface="+mn-ea"/>
          <a:cs typeface="+mn-cs"/>
        </a:defRPr>
      </a:lvl2pPr>
      <a:lvl3pPr marL="1142589" indent="-228517" algn="l" rtl="0" eaLnBrk="0" fontAlgn="base" hangingPunct="0">
        <a:lnSpc>
          <a:spcPct val="100000"/>
        </a:lnSpc>
        <a:spcBef>
          <a:spcPts val="600"/>
        </a:spcBef>
        <a:spcAft>
          <a:spcPct val="0"/>
        </a:spcAft>
        <a:buClr>
          <a:srgbClr val="009BDB"/>
        </a:buClr>
        <a:buChar char="–"/>
        <a:defRPr sz="2800">
          <a:solidFill>
            <a:schemeClr val="tx2">
              <a:lumMod val="75000"/>
              <a:lumOff val="25000"/>
            </a:schemeClr>
          </a:solidFill>
          <a:latin typeface="Calibri" pitchFamily="34" charset="0"/>
          <a:ea typeface="+mn-ea"/>
          <a:cs typeface="+mn-cs"/>
        </a:defRPr>
      </a:lvl3pPr>
      <a:lvl4pPr marL="1599626" indent="-228517" algn="l" rtl="0" eaLnBrk="0" fontAlgn="base" hangingPunct="0">
        <a:lnSpc>
          <a:spcPct val="100000"/>
        </a:lnSpc>
        <a:spcBef>
          <a:spcPts val="600"/>
        </a:spcBef>
        <a:spcAft>
          <a:spcPct val="0"/>
        </a:spcAft>
        <a:buClr>
          <a:srgbClr val="009BDB"/>
        </a:buClr>
        <a:buChar char="–"/>
        <a:defRPr sz="2800">
          <a:solidFill>
            <a:schemeClr val="tx2">
              <a:lumMod val="75000"/>
              <a:lumOff val="25000"/>
            </a:schemeClr>
          </a:solidFill>
          <a:latin typeface="Calibri" pitchFamily="34" charset="0"/>
          <a:ea typeface="+mn-ea"/>
          <a:cs typeface="+mn-cs"/>
        </a:defRPr>
      </a:lvl4pPr>
      <a:lvl5pPr marL="2056665" indent="-228517" algn="l" rtl="0" eaLnBrk="0" fontAlgn="base" hangingPunct="0">
        <a:lnSpc>
          <a:spcPct val="100000"/>
        </a:lnSpc>
        <a:spcBef>
          <a:spcPts val="600"/>
        </a:spcBef>
        <a:spcAft>
          <a:spcPct val="0"/>
        </a:spcAft>
        <a:buClr>
          <a:srgbClr val="009BDB"/>
        </a:buClr>
        <a:buChar char="–"/>
        <a:defRPr sz="2800">
          <a:solidFill>
            <a:schemeClr val="tx2">
              <a:lumMod val="75000"/>
              <a:lumOff val="25000"/>
            </a:schemeClr>
          </a:solidFill>
          <a:latin typeface="Calibri" pitchFamily="34" charset="0"/>
          <a:ea typeface="+mn-ea"/>
          <a:cs typeface="+mn-cs"/>
        </a:defRPr>
      </a:lvl5pPr>
      <a:lvl6pPr marL="2513701" indent="-228517" algn="l" rtl="0" fontAlgn="base">
        <a:lnSpc>
          <a:spcPts val="2500"/>
        </a:lnSpc>
        <a:spcBef>
          <a:spcPct val="0"/>
        </a:spcBef>
        <a:spcAft>
          <a:spcPct val="0"/>
        </a:spcAft>
        <a:buChar char="–"/>
        <a:defRPr sz="2000">
          <a:solidFill>
            <a:srgbClr val="009BDB"/>
          </a:solidFill>
          <a:latin typeface="+mn-lt"/>
          <a:ea typeface="+mn-ea"/>
          <a:cs typeface="+mn-cs"/>
        </a:defRPr>
      </a:lvl6pPr>
      <a:lvl7pPr marL="2970736" indent="-228517" algn="l" rtl="0" fontAlgn="base">
        <a:lnSpc>
          <a:spcPts val="2500"/>
        </a:lnSpc>
        <a:spcBef>
          <a:spcPct val="0"/>
        </a:spcBef>
        <a:spcAft>
          <a:spcPct val="0"/>
        </a:spcAft>
        <a:buChar char="–"/>
        <a:defRPr sz="2000">
          <a:solidFill>
            <a:srgbClr val="009BDB"/>
          </a:solidFill>
          <a:latin typeface="+mn-lt"/>
          <a:ea typeface="+mn-ea"/>
          <a:cs typeface="+mn-cs"/>
        </a:defRPr>
      </a:lvl7pPr>
      <a:lvl8pPr marL="3427774" indent="-228517" algn="l" rtl="0" fontAlgn="base">
        <a:lnSpc>
          <a:spcPts val="2500"/>
        </a:lnSpc>
        <a:spcBef>
          <a:spcPct val="0"/>
        </a:spcBef>
        <a:spcAft>
          <a:spcPct val="0"/>
        </a:spcAft>
        <a:buChar char="–"/>
        <a:defRPr sz="2000">
          <a:solidFill>
            <a:srgbClr val="009BDB"/>
          </a:solidFill>
          <a:latin typeface="+mn-lt"/>
          <a:ea typeface="+mn-ea"/>
          <a:cs typeface="+mn-cs"/>
        </a:defRPr>
      </a:lvl8pPr>
      <a:lvl9pPr marL="3884807" indent="-228517" algn="l" rtl="0" fontAlgn="base">
        <a:lnSpc>
          <a:spcPts val="2500"/>
        </a:lnSpc>
        <a:spcBef>
          <a:spcPct val="0"/>
        </a:spcBef>
        <a:spcAft>
          <a:spcPct val="0"/>
        </a:spcAft>
        <a:buChar char="–"/>
        <a:defRPr sz="2000">
          <a:solidFill>
            <a:srgbClr val="009BDB"/>
          </a:solidFill>
          <a:latin typeface="+mn-lt"/>
          <a:ea typeface="+mn-ea"/>
          <a:cs typeface="+mn-cs"/>
        </a:defRPr>
      </a:lvl9pPr>
    </p:bodyStyle>
    <p:otherStyle>
      <a:defPPr>
        <a:defRPr lang="en-US"/>
      </a:defPPr>
      <a:lvl1pPr marL="0" algn="l" defTabSz="457035" rtl="0" eaLnBrk="1" latinLnBrk="0" hangingPunct="1">
        <a:defRPr sz="1800" kern="1200">
          <a:solidFill>
            <a:schemeClr val="tx1"/>
          </a:solidFill>
          <a:latin typeface="+mn-lt"/>
          <a:ea typeface="+mn-ea"/>
          <a:cs typeface="+mn-cs"/>
        </a:defRPr>
      </a:lvl1pPr>
      <a:lvl2pPr marL="457035" algn="l" defTabSz="457035" rtl="0" eaLnBrk="1" latinLnBrk="0" hangingPunct="1">
        <a:defRPr sz="1800" kern="1200">
          <a:solidFill>
            <a:schemeClr val="tx1"/>
          </a:solidFill>
          <a:latin typeface="+mn-lt"/>
          <a:ea typeface="+mn-ea"/>
          <a:cs typeface="+mn-cs"/>
        </a:defRPr>
      </a:lvl2pPr>
      <a:lvl3pPr marL="914071" algn="l" defTabSz="457035" rtl="0" eaLnBrk="1" latinLnBrk="0" hangingPunct="1">
        <a:defRPr sz="1800" kern="1200">
          <a:solidFill>
            <a:schemeClr val="tx1"/>
          </a:solidFill>
          <a:latin typeface="+mn-lt"/>
          <a:ea typeface="+mn-ea"/>
          <a:cs typeface="+mn-cs"/>
        </a:defRPr>
      </a:lvl3pPr>
      <a:lvl4pPr marL="1371110" algn="l" defTabSz="457035" rtl="0" eaLnBrk="1" latinLnBrk="0" hangingPunct="1">
        <a:defRPr sz="1800" kern="1200">
          <a:solidFill>
            <a:schemeClr val="tx1"/>
          </a:solidFill>
          <a:latin typeface="+mn-lt"/>
          <a:ea typeface="+mn-ea"/>
          <a:cs typeface="+mn-cs"/>
        </a:defRPr>
      </a:lvl4pPr>
      <a:lvl5pPr marL="1828146" algn="l" defTabSz="457035" rtl="0" eaLnBrk="1" latinLnBrk="0" hangingPunct="1">
        <a:defRPr sz="1800" kern="1200">
          <a:solidFill>
            <a:schemeClr val="tx1"/>
          </a:solidFill>
          <a:latin typeface="+mn-lt"/>
          <a:ea typeface="+mn-ea"/>
          <a:cs typeface="+mn-cs"/>
        </a:defRPr>
      </a:lvl5pPr>
      <a:lvl6pPr marL="2285181" algn="l" defTabSz="457035" rtl="0" eaLnBrk="1" latinLnBrk="0" hangingPunct="1">
        <a:defRPr sz="1800" kern="1200">
          <a:solidFill>
            <a:schemeClr val="tx1"/>
          </a:solidFill>
          <a:latin typeface="+mn-lt"/>
          <a:ea typeface="+mn-ea"/>
          <a:cs typeface="+mn-cs"/>
        </a:defRPr>
      </a:lvl6pPr>
      <a:lvl7pPr marL="2742219" algn="l" defTabSz="457035" rtl="0" eaLnBrk="1" latinLnBrk="0" hangingPunct="1">
        <a:defRPr sz="1800" kern="1200">
          <a:solidFill>
            <a:schemeClr val="tx1"/>
          </a:solidFill>
          <a:latin typeface="+mn-lt"/>
          <a:ea typeface="+mn-ea"/>
          <a:cs typeface="+mn-cs"/>
        </a:defRPr>
      </a:lvl7pPr>
      <a:lvl8pPr marL="3199252" algn="l" defTabSz="457035" rtl="0" eaLnBrk="1" latinLnBrk="0" hangingPunct="1">
        <a:defRPr sz="1800" kern="1200">
          <a:solidFill>
            <a:schemeClr val="tx1"/>
          </a:solidFill>
          <a:latin typeface="+mn-lt"/>
          <a:ea typeface="+mn-ea"/>
          <a:cs typeface="+mn-cs"/>
        </a:defRPr>
      </a:lvl8pPr>
      <a:lvl9pPr marL="3656291" algn="l" defTabSz="457035"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7" tIns="45704" rIns="91407" bIns="4570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7"/>
            <a:ext cx="8229600" cy="4525963"/>
          </a:xfrm>
          <a:prstGeom prst="rect">
            <a:avLst/>
          </a:prstGeom>
        </p:spPr>
        <p:txBody>
          <a:bodyPr vert="horz" lIns="91407" tIns="45704" rIns="91407" bIns="457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7"/>
            <a:ext cx="2133600" cy="365125"/>
          </a:xfrm>
          <a:prstGeom prst="rect">
            <a:avLst/>
          </a:prstGeom>
        </p:spPr>
        <p:txBody>
          <a:bodyPr vert="horz" lIns="91407" tIns="45704" rIns="91407" bIns="45704" rtlCol="0" anchor="ctr"/>
          <a:lstStyle>
            <a:lvl1pPr algn="l">
              <a:defRPr sz="1200">
                <a:solidFill>
                  <a:schemeClr val="tx1">
                    <a:tint val="75000"/>
                  </a:schemeClr>
                </a:solidFill>
              </a:defRPr>
            </a:lvl1pPr>
          </a:lstStyle>
          <a:p>
            <a:fld id="{9FF0AA4A-7FAD-446F-8D4A-20F7D51506FD}" type="datetimeFigureOut">
              <a:rPr lang="en-US" smtClean="0">
                <a:solidFill>
                  <a:prstClr val="black">
                    <a:tint val="75000"/>
                  </a:prstClr>
                </a:solidFill>
              </a:rPr>
              <a:pPr/>
              <a:t>11/18/2015</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7"/>
            <a:ext cx="2895600" cy="365125"/>
          </a:xfrm>
          <a:prstGeom prst="rect">
            <a:avLst/>
          </a:prstGeom>
        </p:spPr>
        <p:txBody>
          <a:bodyPr vert="horz" lIns="91407" tIns="45704" rIns="91407" bIns="45704"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7"/>
            <a:ext cx="2133600" cy="365125"/>
          </a:xfrm>
          <a:prstGeom prst="rect">
            <a:avLst/>
          </a:prstGeom>
        </p:spPr>
        <p:txBody>
          <a:bodyPr vert="horz" lIns="91407" tIns="45704" rIns="91407" bIns="45704" rtlCol="0" anchor="ctr"/>
          <a:lstStyle>
            <a:lvl1pPr algn="r">
              <a:defRPr sz="1200">
                <a:solidFill>
                  <a:schemeClr val="tx1">
                    <a:tint val="75000"/>
                  </a:schemeClr>
                </a:solidFill>
              </a:defRPr>
            </a:lvl1pPr>
          </a:lstStyle>
          <a:p>
            <a:fld id="{676D0257-AACC-4BB8-9411-E7781C3EA6B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6" r:id="rId1"/>
  </p:sldLayoutIdLst>
  <p:txStyles>
    <p:titleStyle>
      <a:lvl1pPr algn="ctr" defTabSz="914071" rtl="0" eaLnBrk="1" latinLnBrk="0" hangingPunct="1">
        <a:spcBef>
          <a:spcPct val="0"/>
        </a:spcBef>
        <a:buNone/>
        <a:defRPr sz="4400" kern="1200">
          <a:solidFill>
            <a:schemeClr val="tx1"/>
          </a:solidFill>
          <a:latin typeface="+mj-lt"/>
          <a:ea typeface="+mj-ea"/>
          <a:cs typeface="+mj-cs"/>
        </a:defRPr>
      </a:lvl1pPr>
    </p:titleStyle>
    <p:bodyStyle>
      <a:lvl1pPr marL="342778" indent="-342778" algn="l" defTabSz="91407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84" indent="-285647" algn="l" defTabSz="91407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89" indent="-228517" algn="l" defTabSz="91407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62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665"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701"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3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74"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07"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1" rtl="0" eaLnBrk="1" latinLnBrk="0" hangingPunct="1">
        <a:defRPr sz="1800" kern="1200">
          <a:solidFill>
            <a:schemeClr val="tx1"/>
          </a:solidFill>
          <a:latin typeface="+mn-lt"/>
          <a:ea typeface="+mn-ea"/>
          <a:cs typeface="+mn-cs"/>
        </a:defRPr>
      </a:lvl1pPr>
      <a:lvl2pPr marL="457035" algn="l" defTabSz="914071" rtl="0" eaLnBrk="1" latinLnBrk="0" hangingPunct="1">
        <a:defRPr sz="1800" kern="1200">
          <a:solidFill>
            <a:schemeClr val="tx1"/>
          </a:solidFill>
          <a:latin typeface="+mn-lt"/>
          <a:ea typeface="+mn-ea"/>
          <a:cs typeface="+mn-cs"/>
        </a:defRPr>
      </a:lvl2pPr>
      <a:lvl3pPr marL="914071" algn="l" defTabSz="914071" rtl="0" eaLnBrk="1" latinLnBrk="0" hangingPunct="1">
        <a:defRPr sz="1800" kern="1200">
          <a:solidFill>
            <a:schemeClr val="tx1"/>
          </a:solidFill>
          <a:latin typeface="+mn-lt"/>
          <a:ea typeface="+mn-ea"/>
          <a:cs typeface="+mn-cs"/>
        </a:defRPr>
      </a:lvl3pPr>
      <a:lvl4pPr marL="1371110" algn="l" defTabSz="914071" rtl="0" eaLnBrk="1" latinLnBrk="0" hangingPunct="1">
        <a:defRPr sz="1800" kern="1200">
          <a:solidFill>
            <a:schemeClr val="tx1"/>
          </a:solidFill>
          <a:latin typeface="+mn-lt"/>
          <a:ea typeface="+mn-ea"/>
          <a:cs typeface="+mn-cs"/>
        </a:defRPr>
      </a:lvl4pPr>
      <a:lvl5pPr marL="1828146" algn="l" defTabSz="914071" rtl="0" eaLnBrk="1" latinLnBrk="0" hangingPunct="1">
        <a:defRPr sz="1800" kern="1200">
          <a:solidFill>
            <a:schemeClr val="tx1"/>
          </a:solidFill>
          <a:latin typeface="+mn-lt"/>
          <a:ea typeface="+mn-ea"/>
          <a:cs typeface="+mn-cs"/>
        </a:defRPr>
      </a:lvl5pPr>
      <a:lvl6pPr marL="2285181" algn="l" defTabSz="914071" rtl="0" eaLnBrk="1" latinLnBrk="0" hangingPunct="1">
        <a:defRPr sz="1800" kern="1200">
          <a:solidFill>
            <a:schemeClr val="tx1"/>
          </a:solidFill>
          <a:latin typeface="+mn-lt"/>
          <a:ea typeface="+mn-ea"/>
          <a:cs typeface="+mn-cs"/>
        </a:defRPr>
      </a:lvl6pPr>
      <a:lvl7pPr marL="2742219" algn="l" defTabSz="914071" rtl="0" eaLnBrk="1" latinLnBrk="0" hangingPunct="1">
        <a:defRPr sz="1800" kern="1200">
          <a:solidFill>
            <a:schemeClr val="tx1"/>
          </a:solidFill>
          <a:latin typeface="+mn-lt"/>
          <a:ea typeface="+mn-ea"/>
          <a:cs typeface="+mn-cs"/>
        </a:defRPr>
      </a:lvl7pPr>
      <a:lvl8pPr marL="3199252" algn="l" defTabSz="914071" rtl="0" eaLnBrk="1" latinLnBrk="0" hangingPunct="1">
        <a:defRPr sz="1800" kern="1200">
          <a:solidFill>
            <a:schemeClr val="tx1"/>
          </a:solidFill>
          <a:latin typeface="+mn-lt"/>
          <a:ea typeface="+mn-ea"/>
          <a:cs typeface="+mn-cs"/>
        </a:defRPr>
      </a:lvl8pPr>
      <a:lvl9pPr marL="3656291" algn="l" defTabSz="914071"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7" tIns="45704" rIns="91407" bIns="45704"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7"/>
            <a:ext cx="8229600" cy="4525963"/>
          </a:xfrm>
          <a:prstGeom prst="rect">
            <a:avLst/>
          </a:prstGeom>
        </p:spPr>
        <p:txBody>
          <a:bodyPr vert="horz" lIns="91407" tIns="45704" rIns="91407" bIns="4570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629400"/>
            <a:ext cx="2133600" cy="228600"/>
          </a:xfrm>
          <a:prstGeom prst="rect">
            <a:avLst/>
          </a:prstGeom>
        </p:spPr>
        <p:txBody>
          <a:bodyPr vert="horz" lIns="91407" tIns="45704" rIns="91407" bIns="45704" rtlCol="0" anchor="ctr"/>
          <a:lstStyle>
            <a:lvl1pPr algn="l">
              <a:defRPr sz="1200">
                <a:solidFill>
                  <a:schemeClr val="tx1">
                    <a:tint val="75000"/>
                  </a:schemeClr>
                </a:solidFill>
                <a:latin typeface="Helvetica"/>
              </a:defRPr>
            </a:lvl1pPr>
          </a:lstStyle>
          <a:p>
            <a:r>
              <a:rPr lang="en-US" smtClean="0">
                <a:solidFill>
                  <a:prstClr val="black">
                    <a:tint val="75000"/>
                  </a:prstClr>
                </a:solidFill>
              </a:rPr>
              <a:t>March 2012</a:t>
            </a:r>
            <a:endParaRPr lang="en-US" dirty="0">
              <a:solidFill>
                <a:prstClr val="black">
                  <a:tint val="75000"/>
                </a:prstClr>
              </a:solidFill>
            </a:endParaRPr>
          </a:p>
        </p:txBody>
      </p:sp>
      <p:sp>
        <p:nvSpPr>
          <p:cNvPr id="5" name="Footer Placeholder 4"/>
          <p:cNvSpPr>
            <a:spLocks noGrp="1"/>
          </p:cNvSpPr>
          <p:nvPr>
            <p:ph type="ftr" sz="quarter" idx="3"/>
          </p:nvPr>
        </p:nvSpPr>
        <p:spPr>
          <a:xfrm>
            <a:off x="3124201" y="6629400"/>
            <a:ext cx="2895600" cy="228600"/>
          </a:xfrm>
          <a:prstGeom prst="rect">
            <a:avLst/>
          </a:prstGeom>
        </p:spPr>
        <p:txBody>
          <a:bodyPr vert="horz" lIns="91407" tIns="45704" rIns="91407" bIns="45704" rtlCol="0" anchor="ctr"/>
          <a:lstStyle>
            <a:lvl1pPr algn="ctr">
              <a:defRPr sz="1000">
                <a:solidFill>
                  <a:schemeClr val="tx1">
                    <a:tint val="75000"/>
                  </a:schemeClr>
                </a:solidFill>
                <a:latin typeface="Helvetica"/>
              </a:defRPr>
            </a:lvl1pPr>
          </a:lstStyle>
          <a:p>
            <a:r>
              <a:rPr lang="en-US" smtClean="0">
                <a:solidFill>
                  <a:prstClr val="black">
                    <a:tint val="75000"/>
                  </a:prstClr>
                </a:solidFill>
              </a:rPr>
              <a:t>TRIG Curriculum: Lecture 1</a:t>
            </a:r>
            <a:endParaRPr lang="en-US" dirty="0" smtClean="0">
              <a:solidFill>
                <a:prstClr val="black">
                  <a:tint val="75000"/>
                </a:prstClr>
              </a:solidFill>
            </a:endParaRPr>
          </a:p>
        </p:txBody>
      </p:sp>
      <p:sp>
        <p:nvSpPr>
          <p:cNvPr id="6" name="Slide Number Placeholder 5"/>
          <p:cNvSpPr>
            <a:spLocks noGrp="1"/>
          </p:cNvSpPr>
          <p:nvPr>
            <p:ph type="sldNum" sz="quarter" idx="4"/>
          </p:nvPr>
        </p:nvSpPr>
        <p:spPr>
          <a:xfrm>
            <a:off x="6553200" y="6629400"/>
            <a:ext cx="2133600" cy="228600"/>
          </a:xfrm>
          <a:prstGeom prst="rect">
            <a:avLst/>
          </a:prstGeom>
        </p:spPr>
        <p:txBody>
          <a:bodyPr vert="horz" lIns="91407" tIns="45704" rIns="91407" bIns="45704" rtlCol="0" anchor="ctr"/>
          <a:lstStyle>
            <a:lvl1pPr algn="r">
              <a:defRPr sz="1200">
                <a:solidFill>
                  <a:schemeClr val="tx1">
                    <a:tint val="75000"/>
                  </a:schemeClr>
                </a:solidFill>
                <a:latin typeface="Helvetica"/>
              </a:defRPr>
            </a:lvl1pPr>
          </a:lstStyle>
          <a:p>
            <a:fld id="{DFA5770C-03F4-4959-8CBD-93525E65B0DA}" type="slidenum">
              <a:rPr lang="en-US" smtClean="0">
                <a:solidFill>
                  <a:prstClr val="black">
                    <a:tint val="75000"/>
                  </a:prstClr>
                </a:solidFill>
              </a:rPr>
              <a:pPr/>
              <a:t>‹#›</a:t>
            </a:fld>
            <a:endParaRPr lang="en-US" dirty="0">
              <a:solidFill>
                <a:prstClr val="black">
                  <a:tint val="75000"/>
                </a:prstClr>
              </a:solidFill>
            </a:endParaRPr>
          </a:p>
        </p:txBody>
      </p:sp>
      <p:cxnSp>
        <p:nvCxnSpPr>
          <p:cNvPr id="8" name="Straight Connector 7"/>
          <p:cNvCxnSpPr/>
          <p:nvPr userDrawn="1"/>
        </p:nvCxnSpPr>
        <p:spPr>
          <a:xfrm>
            <a:off x="0" y="6629400"/>
            <a:ext cx="9144000" cy="1588"/>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4020206"/>
      </p:ext>
    </p:extLst>
  </p:cSld>
  <p:clrMap bg1="lt1" tx1="dk1" bg2="lt2" tx2="dk2" accent1="accent1" accent2="accent2" accent3="accent3" accent4="accent4" accent5="accent5" accent6="accent6" hlink="hlink" folHlink="folHlink"/>
  <p:sldLayoutIdLst>
    <p:sldLayoutId id="2147483703" r:id="rId1"/>
  </p:sldLayoutIdLst>
  <p:hf hdr="0"/>
  <p:txStyles>
    <p:titleStyle>
      <a:lvl1pPr algn="ctr" defTabSz="914071" rtl="0" eaLnBrk="1" latinLnBrk="0" hangingPunct="1">
        <a:spcBef>
          <a:spcPct val="0"/>
        </a:spcBef>
        <a:buNone/>
        <a:defRPr sz="4400" kern="1200">
          <a:solidFill>
            <a:schemeClr val="tx1"/>
          </a:solidFill>
          <a:latin typeface="Helvetica"/>
          <a:ea typeface="+mj-ea"/>
          <a:cs typeface="+mj-cs"/>
        </a:defRPr>
      </a:lvl1pPr>
    </p:titleStyle>
    <p:bodyStyle>
      <a:lvl1pPr marL="342778" indent="-342778" algn="l" defTabSz="914071" rtl="0" eaLnBrk="1" latinLnBrk="0" hangingPunct="1">
        <a:spcBef>
          <a:spcPct val="20000"/>
        </a:spcBef>
        <a:buFont typeface="Arial" pitchFamily="34" charset="0"/>
        <a:buChar char="•"/>
        <a:defRPr sz="3200" kern="1200">
          <a:solidFill>
            <a:schemeClr val="tx1"/>
          </a:solidFill>
          <a:latin typeface="Helvetica"/>
          <a:ea typeface="+mn-ea"/>
          <a:cs typeface="+mn-cs"/>
        </a:defRPr>
      </a:lvl1pPr>
      <a:lvl2pPr marL="742684" indent="-285647" algn="l" defTabSz="914071" rtl="0" eaLnBrk="1" latinLnBrk="0" hangingPunct="1">
        <a:spcBef>
          <a:spcPct val="20000"/>
        </a:spcBef>
        <a:buFont typeface="Arial" pitchFamily="34" charset="0"/>
        <a:buChar char="–"/>
        <a:defRPr sz="2800" kern="1200">
          <a:solidFill>
            <a:schemeClr val="tx1"/>
          </a:solidFill>
          <a:latin typeface="Helvetica"/>
          <a:ea typeface="+mn-ea"/>
          <a:cs typeface="+mn-cs"/>
        </a:defRPr>
      </a:lvl2pPr>
      <a:lvl3pPr marL="1142589" indent="-228517" algn="l" defTabSz="914071" rtl="0" eaLnBrk="1" latinLnBrk="0" hangingPunct="1">
        <a:spcBef>
          <a:spcPct val="20000"/>
        </a:spcBef>
        <a:buFont typeface="Arial" pitchFamily="34" charset="0"/>
        <a:buChar char="•"/>
        <a:defRPr sz="2400" kern="1200">
          <a:solidFill>
            <a:schemeClr val="tx1"/>
          </a:solidFill>
          <a:latin typeface="Helvetica"/>
          <a:ea typeface="+mn-ea"/>
          <a:cs typeface="+mn-cs"/>
        </a:defRPr>
      </a:lvl3pPr>
      <a:lvl4pPr marL="1599626" indent="-228517" algn="l" defTabSz="914071" rtl="0" eaLnBrk="1" latinLnBrk="0" hangingPunct="1">
        <a:spcBef>
          <a:spcPct val="20000"/>
        </a:spcBef>
        <a:buFont typeface="Arial" pitchFamily="34" charset="0"/>
        <a:buChar char="–"/>
        <a:defRPr sz="2000" kern="1200">
          <a:solidFill>
            <a:schemeClr val="tx1"/>
          </a:solidFill>
          <a:latin typeface="Helvetica"/>
          <a:ea typeface="+mn-ea"/>
          <a:cs typeface="+mn-cs"/>
        </a:defRPr>
      </a:lvl4pPr>
      <a:lvl5pPr marL="2056665" indent="-228517" algn="l" defTabSz="914071" rtl="0" eaLnBrk="1" latinLnBrk="0" hangingPunct="1">
        <a:spcBef>
          <a:spcPct val="20000"/>
        </a:spcBef>
        <a:buFont typeface="Arial" pitchFamily="34" charset="0"/>
        <a:buChar char="»"/>
        <a:defRPr sz="2000" kern="1200">
          <a:solidFill>
            <a:schemeClr val="tx1"/>
          </a:solidFill>
          <a:latin typeface="Helvetica"/>
          <a:ea typeface="+mn-ea"/>
          <a:cs typeface="+mn-cs"/>
        </a:defRPr>
      </a:lvl5pPr>
      <a:lvl6pPr marL="2513701"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3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74"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07"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1" rtl="0" eaLnBrk="1" latinLnBrk="0" hangingPunct="1">
        <a:defRPr sz="1800" kern="1200">
          <a:solidFill>
            <a:schemeClr val="tx1"/>
          </a:solidFill>
          <a:latin typeface="+mn-lt"/>
          <a:ea typeface="+mn-ea"/>
          <a:cs typeface="+mn-cs"/>
        </a:defRPr>
      </a:lvl1pPr>
      <a:lvl2pPr marL="457035" algn="l" defTabSz="914071" rtl="0" eaLnBrk="1" latinLnBrk="0" hangingPunct="1">
        <a:defRPr sz="1800" kern="1200">
          <a:solidFill>
            <a:schemeClr val="tx1"/>
          </a:solidFill>
          <a:latin typeface="+mn-lt"/>
          <a:ea typeface="+mn-ea"/>
          <a:cs typeface="+mn-cs"/>
        </a:defRPr>
      </a:lvl2pPr>
      <a:lvl3pPr marL="914071" algn="l" defTabSz="914071" rtl="0" eaLnBrk="1" latinLnBrk="0" hangingPunct="1">
        <a:defRPr sz="1800" kern="1200">
          <a:solidFill>
            <a:schemeClr val="tx1"/>
          </a:solidFill>
          <a:latin typeface="+mn-lt"/>
          <a:ea typeface="+mn-ea"/>
          <a:cs typeface="+mn-cs"/>
        </a:defRPr>
      </a:lvl3pPr>
      <a:lvl4pPr marL="1371110" algn="l" defTabSz="914071" rtl="0" eaLnBrk="1" latinLnBrk="0" hangingPunct="1">
        <a:defRPr sz="1800" kern="1200">
          <a:solidFill>
            <a:schemeClr val="tx1"/>
          </a:solidFill>
          <a:latin typeface="+mn-lt"/>
          <a:ea typeface="+mn-ea"/>
          <a:cs typeface="+mn-cs"/>
        </a:defRPr>
      </a:lvl4pPr>
      <a:lvl5pPr marL="1828146" algn="l" defTabSz="914071" rtl="0" eaLnBrk="1" latinLnBrk="0" hangingPunct="1">
        <a:defRPr sz="1800" kern="1200">
          <a:solidFill>
            <a:schemeClr val="tx1"/>
          </a:solidFill>
          <a:latin typeface="+mn-lt"/>
          <a:ea typeface="+mn-ea"/>
          <a:cs typeface="+mn-cs"/>
        </a:defRPr>
      </a:lvl5pPr>
      <a:lvl6pPr marL="2285181" algn="l" defTabSz="914071" rtl="0" eaLnBrk="1" latinLnBrk="0" hangingPunct="1">
        <a:defRPr sz="1800" kern="1200">
          <a:solidFill>
            <a:schemeClr val="tx1"/>
          </a:solidFill>
          <a:latin typeface="+mn-lt"/>
          <a:ea typeface="+mn-ea"/>
          <a:cs typeface="+mn-cs"/>
        </a:defRPr>
      </a:lvl6pPr>
      <a:lvl7pPr marL="2742219" algn="l" defTabSz="914071" rtl="0" eaLnBrk="1" latinLnBrk="0" hangingPunct="1">
        <a:defRPr sz="1800" kern="1200">
          <a:solidFill>
            <a:schemeClr val="tx1"/>
          </a:solidFill>
          <a:latin typeface="+mn-lt"/>
          <a:ea typeface="+mn-ea"/>
          <a:cs typeface="+mn-cs"/>
        </a:defRPr>
      </a:lvl7pPr>
      <a:lvl8pPr marL="3199252" algn="l" defTabSz="914071" rtl="0" eaLnBrk="1" latinLnBrk="0" hangingPunct="1">
        <a:defRPr sz="1800" kern="1200">
          <a:solidFill>
            <a:schemeClr val="tx1"/>
          </a:solidFill>
          <a:latin typeface="+mn-lt"/>
          <a:ea typeface="+mn-ea"/>
          <a:cs typeface="+mn-cs"/>
        </a:defRPr>
      </a:lvl8pPr>
      <a:lvl9pPr marL="3656291" algn="l" defTabSz="914071"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7" tIns="45704" rIns="91407" bIns="4570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7"/>
            <a:ext cx="8229600" cy="4525963"/>
          </a:xfrm>
          <a:prstGeom prst="rect">
            <a:avLst/>
          </a:prstGeom>
        </p:spPr>
        <p:txBody>
          <a:bodyPr vert="horz" lIns="91407" tIns="45704" rIns="91407" bIns="457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7"/>
            <a:ext cx="2133600" cy="365125"/>
          </a:xfrm>
          <a:prstGeom prst="rect">
            <a:avLst/>
          </a:prstGeom>
        </p:spPr>
        <p:txBody>
          <a:bodyPr vert="horz" lIns="91407" tIns="45704" rIns="91407" bIns="45704" rtlCol="0" anchor="ctr"/>
          <a:lstStyle>
            <a:lvl1pPr algn="l">
              <a:defRPr sz="1200">
                <a:solidFill>
                  <a:schemeClr val="tx1">
                    <a:tint val="75000"/>
                  </a:schemeClr>
                </a:solidFill>
              </a:defRPr>
            </a:lvl1pPr>
          </a:lstStyle>
          <a:p>
            <a:fld id="{B4C30DA0-0FB6-4E32-ACE0-EFBD957965C6}" type="datetimeFigureOut">
              <a:rPr lang="en-US" smtClean="0">
                <a:solidFill>
                  <a:prstClr val="black">
                    <a:tint val="75000"/>
                  </a:prstClr>
                </a:solidFill>
              </a:rPr>
              <a:pPr/>
              <a:t>11/18/2015</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7"/>
            <a:ext cx="2895600" cy="365125"/>
          </a:xfrm>
          <a:prstGeom prst="rect">
            <a:avLst/>
          </a:prstGeom>
        </p:spPr>
        <p:txBody>
          <a:bodyPr vert="horz" lIns="91407" tIns="45704" rIns="91407" bIns="45704"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7"/>
            <a:ext cx="2133600" cy="365125"/>
          </a:xfrm>
          <a:prstGeom prst="rect">
            <a:avLst/>
          </a:prstGeom>
        </p:spPr>
        <p:txBody>
          <a:bodyPr vert="horz" lIns="91407" tIns="45704" rIns="91407" bIns="45704" rtlCol="0" anchor="ctr"/>
          <a:lstStyle>
            <a:lvl1pPr algn="r">
              <a:defRPr sz="1200">
                <a:solidFill>
                  <a:schemeClr val="tx1">
                    <a:tint val="75000"/>
                  </a:schemeClr>
                </a:solidFill>
              </a:defRPr>
            </a:lvl1pPr>
          </a:lstStyle>
          <a:p>
            <a:fld id="{85BB38A2-585C-4FF7-9DBC-3E49753907CF}"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10" r:id="rId1"/>
  </p:sldLayoutIdLst>
  <p:txStyles>
    <p:titleStyle>
      <a:lvl1pPr algn="ctr" defTabSz="914071" rtl="0" eaLnBrk="1" latinLnBrk="0" hangingPunct="1">
        <a:spcBef>
          <a:spcPct val="0"/>
        </a:spcBef>
        <a:buNone/>
        <a:defRPr sz="4400" kern="1200">
          <a:solidFill>
            <a:schemeClr val="tx1"/>
          </a:solidFill>
          <a:latin typeface="+mj-lt"/>
          <a:ea typeface="+mj-ea"/>
          <a:cs typeface="+mj-cs"/>
        </a:defRPr>
      </a:lvl1pPr>
    </p:titleStyle>
    <p:bodyStyle>
      <a:lvl1pPr marL="342778" indent="-342778" algn="l" defTabSz="91407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84" indent="-285647" algn="l" defTabSz="91407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89" indent="-228517" algn="l" defTabSz="91407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62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665"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701"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3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74"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07"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1" rtl="0" eaLnBrk="1" latinLnBrk="0" hangingPunct="1">
        <a:defRPr sz="1800" kern="1200">
          <a:solidFill>
            <a:schemeClr val="tx1"/>
          </a:solidFill>
          <a:latin typeface="+mn-lt"/>
          <a:ea typeface="+mn-ea"/>
          <a:cs typeface="+mn-cs"/>
        </a:defRPr>
      </a:lvl1pPr>
      <a:lvl2pPr marL="457035" algn="l" defTabSz="914071" rtl="0" eaLnBrk="1" latinLnBrk="0" hangingPunct="1">
        <a:defRPr sz="1800" kern="1200">
          <a:solidFill>
            <a:schemeClr val="tx1"/>
          </a:solidFill>
          <a:latin typeface="+mn-lt"/>
          <a:ea typeface="+mn-ea"/>
          <a:cs typeface="+mn-cs"/>
        </a:defRPr>
      </a:lvl2pPr>
      <a:lvl3pPr marL="914071" algn="l" defTabSz="914071" rtl="0" eaLnBrk="1" latinLnBrk="0" hangingPunct="1">
        <a:defRPr sz="1800" kern="1200">
          <a:solidFill>
            <a:schemeClr val="tx1"/>
          </a:solidFill>
          <a:latin typeface="+mn-lt"/>
          <a:ea typeface="+mn-ea"/>
          <a:cs typeface="+mn-cs"/>
        </a:defRPr>
      </a:lvl3pPr>
      <a:lvl4pPr marL="1371110" algn="l" defTabSz="914071" rtl="0" eaLnBrk="1" latinLnBrk="0" hangingPunct="1">
        <a:defRPr sz="1800" kern="1200">
          <a:solidFill>
            <a:schemeClr val="tx1"/>
          </a:solidFill>
          <a:latin typeface="+mn-lt"/>
          <a:ea typeface="+mn-ea"/>
          <a:cs typeface="+mn-cs"/>
        </a:defRPr>
      </a:lvl4pPr>
      <a:lvl5pPr marL="1828146" algn="l" defTabSz="914071" rtl="0" eaLnBrk="1" latinLnBrk="0" hangingPunct="1">
        <a:defRPr sz="1800" kern="1200">
          <a:solidFill>
            <a:schemeClr val="tx1"/>
          </a:solidFill>
          <a:latin typeface="+mn-lt"/>
          <a:ea typeface="+mn-ea"/>
          <a:cs typeface="+mn-cs"/>
        </a:defRPr>
      </a:lvl5pPr>
      <a:lvl6pPr marL="2285181" algn="l" defTabSz="914071" rtl="0" eaLnBrk="1" latinLnBrk="0" hangingPunct="1">
        <a:defRPr sz="1800" kern="1200">
          <a:solidFill>
            <a:schemeClr val="tx1"/>
          </a:solidFill>
          <a:latin typeface="+mn-lt"/>
          <a:ea typeface="+mn-ea"/>
          <a:cs typeface="+mn-cs"/>
        </a:defRPr>
      </a:lvl6pPr>
      <a:lvl7pPr marL="2742219" algn="l" defTabSz="914071" rtl="0" eaLnBrk="1" latinLnBrk="0" hangingPunct="1">
        <a:defRPr sz="1800" kern="1200">
          <a:solidFill>
            <a:schemeClr val="tx1"/>
          </a:solidFill>
          <a:latin typeface="+mn-lt"/>
          <a:ea typeface="+mn-ea"/>
          <a:cs typeface="+mn-cs"/>
        </a:defRPr>
      </a:lvl7pPr>
      <a:lvl8pPr marL="3199252" algn="l" defTabSz="914071" rtl="0" eaLnBrk="1" latinLnBrk="0" hangingPunct="1">
        <a:defRPr sz="1800" kern="1200">
          <a:solidFill>
            <a:schemeClr val="tx1"/>
          </a:solidFill>
          <a:latin typeface="+mn-lt"/>
          <a:ea typeface="+mn-ea"/>
          <a:cs typeface="+mn-cs"/>
        </a:defRPr>
      </a:lvl8pPr>
      <a:lvl9pPr marL="3656291" algn="l" defTabSz="914071"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7" tIns="45704" rIns="91407" bIns="4570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7"/>
            <a:ext cx="8229600" cy="4525963"/>
          </a:xfrm>
          <a:prstGeom prst="rect">
            <a:avLst/>
          </a:prstGeom>
        </p:spPr>
        <p:txBody>
          <a:bodyPr vert="horz" lIns="91407" tIns="45704" rIns="91407" bIns="457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7"/>
            <a:ext cx="2133600" cy="365125"/>
          </a:xfrm>
          <a:prstGeom prst="rect">
            <a:avLst/>
          </a:prstGeom>
        </p:spPr>
        <p:txBody>
          <a:bodyPr vert="horz" lIns="91407" tIns="45704" rIns="91407" bIns="45704" rtlCol="0" anchor="ctr"/>
          <a:lstStyle>
            <a:lvl1pPr algn="l">
              <a:defRPr sz="1200">
                <a:solidFill>
                  <a:schemeClr val="tx1">
                    <a:tint val="75000"/>
                  </a:schemeClr>
                </a:solidFill>
              </a:defRPr>
            </a:lvl1pPr>
          </a:lstStyle>
          <a:p>
            <a:fld id="{B4C30DA0-0FB6-4E32-ACE0-EFBD957965C6}" type="datetimeFigureOut">
              <a:rPr lang="en-US" smtClean="0">
                <a:solidFill>
                  <a:prstClr val="black">
                    <a:tint val="75000"/>
                  </a:prstClr>
                </a:solidFill>
              </a:rPr>
              <a:pPr/>
              <a:t>11/18/2015</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7"/>
            <a:ext cx="2895600" cy="365125"/>
          </a:xfrm>
          <a:prstGeom prst="rect">
            <a:avLst/>
          </a:prstGeom>
        </p:spPr>
        <p:txBody>
          <a:bodyPr vert="horz" lIns="91407" tIns="45704" rIns="91407" bIns="45704"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7"/>
            <a:ext cx="2133600" cy="365125"/>
          </a:xfrm>
          <a:prstGeom prst="rect">
            <a:avLst/>
          </a:prstGeom>
        </p:spPr>
        <p:txBody>
          <a:bodyPr vert="horz" lIns="91407" tIns="45704" rIns="91407" bIns="45704" rtlCol="0" anchor="ctr"/>
          <a:lstStyle>
            <a:lvl1pPr algn="r">
              <a:defRPr sz="1200">
                <a:solidFill>
                  <a:schemeClr val="tx1">
                    <a:tint val="75000"/>
                  </a:schemeClr>
                </a:solidFill>
              </a:defRPr>
            </a:lvl1pPr>
          </a:lstStyle>
          <a:p>
            <a:fld id="{85BB38A2-585C-4FF7-9DBC-3E49753907CF}"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28" r:id="rId1"/>
  </p:sldLayoutIdLst>
  <p:txStyles>
    <p:titleStyle>
      <a:lvl1pPr algn="ctr" defTabSz="914071" rtl="0" eaLnBrk="1" latinLnBrk="0" hangingPunct="1">
        <a:spcBef>
          <a:spcPct val="0"/>
        </a:spcBef>
        <a:buNone/>
        <a:defRPr sz="4400" kern="1200">
          <a:solidFill>
            <a:schemeClr val="tx1"/>
          </a:solidFill>
          <a:latin typeface="+mj-lt"/>
          <a:ea typeface="+mj-ea"/>
          <a:cs typeface="+mj-cs"/>
        </a:defRPr>
      </a:lvl1pPr>
    </p:titleStyle>
    <p:bodyStyle>
      <a:lvl1pPr marL="342778" indent="-342778" algn="l" defTabSz="91407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84" indent="-285647" algn="l" defTabSz="91407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89" indent="-228517" algn="l" defTabSz="91407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62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665"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701"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3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74"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07"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1" rtl="0" eaLnBrk="1" latinLnBrk="0" hangingPunct="1">
        <a:defRPr sz="1800" kern="1200">
          <a:solidFill>
            <a:schemeClr val="tx1"/>
          </a:solidFill>
          <a:latin typeface="+mn-lt"/>
          <a:ea typeface="+mn-ea"/>
          <a:cs typeface="+mn-cs"/>
        </a:defRPr>
      </a:lvl1pPr>
      <a:lvl2pPr marL="457035" algn="l" defTabSz="914071" rtl="0" eaLnBrk="1" latinLnBrk="0" hangingPunct="1">
        <a:defRPr sz="1800" kern="1200">
          <a:solidFill>
            <a:schemeClr val="tx1"/>
          </a:solidFill>
          <a:latin typeface="+mn-lt"/>
          <a:ea typeface="+mn-ea"/>
          <a:cs typeface="+mn-cs"/>
        </a:defRPr>
      </a:lvl2pPr>
      <a:lvl3pPr marL="914071" algn="l" defTabSz="914071" rtl="0" eaLnBrk="1" latinLnBrk="0" hangingPunct="1">
        <a:defRPr sz="1800" kern="1200">
          <a:solidFill>
            <a:schemeClr val="tx1"/>
          </a:solidFill>
          <a:latin typeface="+mn-lt"/>
          <a:ea typeface="+mn-ea"/>
          <a:cs typeface="+mn-cs"/>
        </a:defRPr>
      </a:lvl3pPr>
      <a:lvl4pPr marL="1371110" algn="l" defTabSz="914071" rtl="0" eaLnBrk="1" latinLnBrk="0" hangingPunct="1">
        <a:defRPr sz="1800" kern="1200">
          <a:solidFill>
            <a:schemeClr val="tx1"/>
          </a:solidFill>
          <a:latin typeface="+mn-lt"/>
          <a:ea typeface="+mn-ea"/>
          <a:cs typeface="+mn-cs"/>
        </a:defRPr>
      </a:lvl4pPr>
      <a:lvl5pPr marL="1828146" algn="l" defTabSz="914071" rtl="0" eaLnBrk="1" latinLnBrk="0" hangingPunct="1">
        <a:defRPr sz="1800" kern="1200">
          <a:solidFill>
            <a:schemeClr val="tx1"/>
          </a:solidFill>
          <a:latin typeface="+mn-lt"/>
          <a:ea typeface="+mn-ea"/>
          <a:cs typeface="+mn-cs"/>
        </a:defRPr>
      </a:lvl5pPr>
      <a:lvl6pPr marL="2285181" algn="l" defTabSz="914071" rtl="0" eaLnBrk="1" latinLnBrk="0" hangingPunct="1">
        <a:defRPr sz="1800" kern="1200">
          <a:solidFill>
            <a:schemeClr val="tx1"/>
          </a:solidFill>
          <a:latin typeface="+mn-lt"/>
          <a:ea typeface="+mn-ea"/>
          <a:cs typeface="+mn-cs"/>
        </a:defRPr>
      </a:lvl6pPr>
      <a:lvl7pPr marL="2742219" algn="l" defTabSz="914071" rtl="0" eaLnBrk="1" latinLnBrk="0" hangingPunct="1">
        <a:defRPr sz="1800" kern="1200">
          <a:solidFill>
            <a:schemeClr val="tx1"/>
          </a:solidFill>
          <a:latin typeface="+mn-lt"/>
          <a:ea typeface="+mn-ea"/>
          <a:cs typeface="+mn-cs"/>
        </a:defRPr>
      </a:lvl7pPr>
      <a:lvl8pPr marL="3199252" algn="l" defTabSz="914071" rtl="0" eaLnBrk="1" latinLnBrk="0" hangingPunct="1">
        <a:defRPr sz="1800" kern="1200">
          <a:solidFill>
            <a:schemeClr val="tx1"/>
          </a:solidFill>
          <a:latin typeface="+mn-lt"/>
          <a:ea typeface="+mn-ea"/>
          <a:cs typeface="+mn-cs"/>
        </a:defRPr>
      </a:lvl8pPr>
      <a:lvl9pPr marL="3656291" algn="l" defTabSz="914071"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7" tIns="45704" rIns="91407" bIns="4570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7"/>
            <a:ext cx="8229600" cy="4525963"/>
          </a:xfrm>
          <a:prstGeom prst="rect">
            <a:avLst/>
          </a:prstGeom>
        </p:spPr>
        <p:txBody>
          <a:bodyPr vert="horz" lIns="91407" tIns="45704" rIns="91407" bIns="457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7"/>
            <a:ext cx="2133600" cy="365125"/>
          </a:xfrm>
          <a:prstGeom prst="rect">
            <a:avLst/>
          </a:prstGeom>
        </p:spPr>
        <p:txBody>
          <a:bodyPr vert="horz" lIns="91407" tIns="45704" rIns="91407" bIns="45704" rtlCol="0" anchor="ctr"/>
          <a:lstStyle>
            <a:lvl1pPr algn="l">
              <a:defRPr sz="1200">
                <a:solidFill>
                  <a:schemeClr val="tx1">
                    <a:tint val="75000"/>
                  </a:schemeClr>
                </a:solidFill>
              </a:defRPr>
            </a:lvl1pPr>
          </a:lstStyle>
          <a:p>
            <a:fld id="{B4C30DA0-0FB6-4E32-ACE0-EFBD957965C6}" type="datetimeFigureOut">
              <a:rPr lang="en-US" smtClean="0">
                <a:solidFill>
                  <a:prstClr val="black">
                    <a:tint val="75000"/>
                  </a:prstClr>
                </a:solidFill>
              </a:rPr>
              <a:pPr/>
              <a:t>11/18/2015</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7"/>
            <a:ext cx="2895600" cy="365125"/>
          </a:xfrm>
          <a:prstGeom prst="rect">
            <a:avLst/>
          </a:prstGeom>
        </p:spPr>
        <p:txBody>
          <a:bodyPr vert="horz" lIns="91407" tIns="45704" rIns="91407" bIns="45704"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7"/>
            <a:ext cx="2133600" cy="365125"/>
          </a:xfrm>
          <a:prstGeom prst="rect">
            <a:avLst/>
          </a:prstGeom>
        </p:spPr>
        <p:txBody>
          <a:bodyPr vert="horz" lIns="91407" tIns="45704" rIns="91407" bIns="45704" rtlCol="0" anchor="ctr"/>
          <a:lstStyle>
            <a:lvl1pPr algn="r">
              <a:defRPr sz="1200">
                <a:solidFill>
                  <a:schemeClr val="tx1">
                    <a:tint val="75000"/>
                  </a:schemeClr>
                </a:solidFill>
              </a:defRPr>
            </a:lvl1pPr>
          </a:lstStyle>
          <a:p>
            <a:fld id="{85BB38A2-585C-4FF7-9DBC-3E49753907CF}"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30" r:id="rId1"/>
  </p:sldLayoutIdLst>
  <p:txStyles>
    <p:titleStyle>
      <a:lvl1pPr algn="ctr" defTabSz="914071" rtl="0" eaLnBrk="1" latinLnBrk="0" hangingPunct="1">
        <a:spcBef>
          <a:spcPct val="0"/>
        </a:spcBef>
        <a:buNone/>
        <a:defRPr sz="4400" kern="1200">
          <a:solidFill>
            <a:schemeClr val="tx1"/>
          </a:solidFill>
          <a:latin typeface="+mj-lt"/>
          <a:ea typeface="+mj-ea"/>
          <a:cs typeface="+mj-cs"/>
        </a:defRPr>
      </a:lvl1pPr>
    </p:titleStyle>
    <p:bodyStyle>
      <a:lvl1pPr marL="342778" indent="-342778" algn="l" defTabSz="91407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84" indent="-285647" algn="l" defTabSz="91407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89" indent="-228517" algn="l" defTabSz="91407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62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665"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701"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3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74"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07"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1" rtl="0" eaLnBrk="1" latinLnBrk="0" hangingPunct="1">
        <a:defRPr sz="1800" kern="1200">
          <a:solidFill>
            <a:schemeClr val="tx1"/>
          </a:solidFill>
          <a:latin typeface="+mn-lt"/>
          <a:ea typeface="+mn-ea"/>
          <a:cs typeface="+mn-cs"/>
        </a:defRPr>
      </a:lvl1pPr>
      <a:lvl2pPr marL="457035" algn="l" defTabSz="914071" rtl="0" eaLnBrk="1" latinLnBrk="0" hangingPunct="1">
        <a:defRPr sz="1800" kern="1200">
          <a:solidFill>
            <a:schemeClr val="tx1"/>
          </a:solidFill>
          <a:latin typeface="+mn-lt"/>
          <a:ea typeface="+mn-ea"/>
          <a:cs typeface="+mn-cs"/>
        </a:defRPr>
      </a:lvl2pPr>
      <a:lvl3pPr marL="914071" algn="l" defTabSz="914071" rtl="0" eaLnBrk="1" latinLnBrk="0" hangingPunct="1">
        <a:defRPr sz="1800" kern="1200">
          <a:solidFill>
            <a:schemeClr val="tx1"/>
          </a:solidFill>
          <a:latin typeface="+mn-lt"/>
          <a:ea typeface="+mn-ea"/>
          <a:cs typeface="+mn-cs"/>
        </a:defRPr>
      </a:lvl3pPr>
      <a:lvl4pPr marL="1371110" algn="l" defTabSz="914071" rtl="0" eaLnBrk="1" latinLnBrk="0" hangingPunct="1">
        <a:defRPr sz="1800" kern="1200">
          <a:solidFill>
            <a:schemeClr val="tx1"/>
          </a:solidFill>
          <a:latin typeface="+mn-lt"/>
          <a:ea typeface="+mn-ea"/>
          <a:cs typeface="+mn-cs"/>
        </a:defRPr>
      </a:lvl4pPr>
      <a:lvl5pPr marL="1828146" algn="l" defTabSz="914071" rtl="0" eaLnBrk="1" latinLnBrk="0" hangingPunct="1">
        <a:defRPr sz="1800" kern="1200">
          <a:solidFill>
            <a:schemeClr val="tx1"/>
          </a:solidFill>
          <a:latin typeface="+mn-lt"/>
          <a:ea typeface="+mn-ea"/>
          <a:cs typeface="+mn-cs"/>
        </a:defRPr>
      </a:lvl5pPr>
      <a:lvl6pPr marL="2285181" algn="l" defTabSz="914071" rtl="0" eaLnBrk="1" latinLnBrk="0" hangingPunct="1">
        <a:defRPr sz="1800" kern="1200">
          <a:solidFill>
            <a:schemeClr val="tx1"/>
          </a:solidFill>
          <a:latin typeface="+mn-lt"/>
          <a:ea typeface="+mn-ea"/>
          <a:cs typeface="+mn-cs"/>
        </a:defRPr>
      </a:lvl6pPr>
      <a:lvl7pPr marL="2742219" algn="l" defTabSz="914071" rtl="0" eaLnBrk="1" latinLnBrk="0" hangingPunct="1">
        <a:defRPr sz="1800" kern="1200">
          <a:solidFill>
            <a:schemeClr val="tx1"/>
          </a:solidFill>
          <a:latin typeface="+mn-lt"/>
          <a:ea typeface="+mn-ea"/>
          <a:cs typeface="+mn-cs"/>
        </a:defRPr>
      </a:lvl7pPr>
      <a:lvl8pPr marL="3199252" algn="l" defTabSz="914071" rtl="0" eaLnBrk="1" latinLnBrk="0" hangingPunct="1">
        <a:defRPr sz="1800" kern="1200">
          <a:solidFill>
            <a:schemeClr val="tx1"/>
          </a:solidFill>
          <a:latin typeface="+mn-lt"/>
          <a:ea typeface="+mn-ea"/>
          <a:cs typeface="+mn-cs"/>
        </a:defRPr>
      </a:lvl8pPr>
      <a:lvl9pPr marL="3656291" algn="l" defTabSz="914071"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7" tIns="45704" rIns="91407" bIns="4570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7"/>
            <a:ext cx="8229600" cy="4525963"/>
          </a:xfrm>
          <a:prstGeom prst="rect">
            <a:avLst/>
          </a:prstGeom>
        </p:spPr>
        <p:txBody>
          <a:bodyPr vert="horz" lIns="91407" tIns="45704" rIns="91407" bIns="457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7"/>
            <a:ext cx="2133600" cy="365125"/>
          </a:xfrm>
          <a:prstGeom prst="rect">
            <a:avLst/>
          </a:prstGeom>
        </p:spPr>
        <p:txBody>
          <a:bodyPr vert="horz" lIns="91407" tIns="45704" rIns="91407" bIns="45704" rtlCol="0" anchor="ctr"/>
          <a:lstStyle>
            <a:lvl1pPr algn="l">
              <a:defRPr sz="1200">
                <a:solidFill>
                  <a:schemeClr val="tx1">
                    <a:tint val="75000"/>
                  </a:schemeClr>
                </a:solidFill>
              </a:defRPr>
            </a:lvl1pPr>
          </a:lstStyle>
          <a:p>
            <a:fld id="{B4C30DA0-0FB6-4E32-ACE0-EFBD957965C6}" type="datetimeFigureOut">
              <a:rPr lang="en-US" smtClean="0">
                <a:solidFill>
                  <a:prstClr val="black">
                    <a:tint val="75000"/>
                  </a:prstClr>
                </a:solidFill>
              </a:rPr>
              <a:pPr/>
              <a:t>11/18/2015</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7"/>
            <a:ext cx="2895600" cy="365125"/>
          </a:xfrm>
          <a:prstGeom prst="rect">
            <a:avLst/>
          </a:prstGeom>
        </p:spPr>
        <p:txBody>
          <a:bodyPr vert="horz" lIns="91407" tIns="45704" rIns="91407" bIns="45704"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7"/>
            <a:ext cx="2133600" cy="365125"/>
          </a:xfrm>
          <a:prstGeom prst="rect">
            <a:avLst/>
          </a:prstGeom>
        </p:spPr>
        <p:txBody>
          <a:bodyPr vert="horz" lIns="91407" tIns="45704" rIns="91407" bIns="45704" rtlCol="0" anchor="ctr"/>
          <a:lstStyle>
            <a:lvl1pPr algn="r">
              <a:defRPr sz="1200">
                <a:solidFill>
                  <a:schemeClr val="tx1">
                    <a:tint val="75000"/>
                  </a:schemeClr>
                </a:solidFill>
              </a:defRPr>
            </a:lvl1pPr>
          </a:lstStyle>
          <a:p>
            <a:fld id="{85BB38A2-585C-4FF7-9DBC-3E49753907CF}"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34" r:id="rId1"/>
  </p:sldLayoutIdLst>
  <p:txStyles>
    <p:titleStyle>
      <a:lvl1pPr algn="ctr" defTabSz="914071" rtl="0" eaLnBrk="1" latinLnBrk="0" hangingPunct="1">
        <a:spcBef>
          <a:spcPct val="0"/>
        </a:spcBef>
        <a:buNone/>
        <a:defRPr sz="4400" kern="1200">
          <a:solidFill>
            <a:schemeClr val="tx1"/>
          </a:solidFill>
          <a:latin typeface="+mj-lt"/>
          <a:ea typeface="+mj-ea"/>
          <a:cs typeface="+mj-cs"/>
        </a:defRPr>
      </a:lvl1pPr>
    </p:titleStyle>
    <p:bodyStyle>
      <a:lvl1pPr marL="342778" indent="-342778" algn="l" defTabSz="91407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84" indent="-285647" algn="l" defTabSz="91407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89" indent="-228517" algn="l" defTabSz="91407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62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665"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701"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3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74"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07"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1" rtl="0" eaLnBrk="1" latinLnBrk="0" hangingPunct="1">
        <a:defRPr sz="1800" kern="1200">
          <a:solidFill>
            <a:schemeClr val="tx1"/>
          </a:solidFill>
          <a:latin typeface="+mn-lt"/>
          <a:ea typeface="+mn-ea"/>
          <a:cs typeface="+mn-cs"/>
        </a:defRPr>
      </a:lvl1pPr>
      <a:lvl2pPr marL="457035" algn="l" defTabSz="914071" rtl="0" eaLnBrk="1" latinLnBrk="0" hangingPunct="1">
        <a:defRPr sz="1800" kern="1200">
          <a:solidFill>
            <a:schemeClr val="tx1"/>
          </a:solidFill>
          <a:latin typeface="+mn-lt"/>
          <a:ea typeface="+mn-ea"/>
          <a:cs typeface="+mn-cs"/>
        </a:defRPr>
      </a:lvl2pPr>
      <a:lvl3pPr marL="914071" algn="l" defTabSz="914071" rtl="0" eaLnBrk="1" latinLnBrk="0" hangingPunct="1">
        <a:defRPr sz="1800" kern="1200">
          <a:solidFill>
            <a:schemeClr val="tx1"/>
          </a:solidFill>
          <a:latin typeface="+mn-lt"/>
          <a:ea typeface="+mn-ea"/>
          <a:cs typeface="+mn-cs"/>
        </a:defRPr>
      </a:lvl3pPr>
      <a:lvl4pPr marL="1371110" algn="l" defTabSz="914071" rtl="0" eaLnBrk="1" latinLnBrk="0" hangingPunct="1">
        <a:defRPr sz="1800" kern="1200">
          <a:solidFill>
            <a:schemeClr val="tx1"/>
          </a:solidFill>
          <a:latin typeface="+mn-lt"/>
          <a:ea typeface="+mn-ea"/>
          <a:cs typeface="+mn-cs"/>
        </a:defRPr>
      </a:lvl4pPr>
      <a:lvl5pPr marL="1828146" algn="l" defTabSz="914071" rtl="0" eaLnBrk="1" latinLnBrk="0" hangingPunct="1">
        <a:defRPr sz="1800" kern="1200">
          <a:solidFill>
            <a:schemeClr val="tx1"/>
          </a:solidFill>
          <a:latin typeface="+mn-lt"/>
          <a:ea typeface="+mn-ea"/>
          <a:cs typeface="+mn-cs"/>
        </a:defRPr>
      </a:lvl5pPr>
      <a:lvl6pPr marL="2285181" algn="l" defTabSz="914071" rtl="0" eaLnBrk="1" latinLnBrk="0" hangingPunct="1">
        <a:defRPr sz="1800" kern="1200">
          <a:solidFill>
            <a:schemeClr val="tx1"/>
          </a:solidFill>
          <a:latin typeface="+mn-lt"/>
          <a:ea typeface="+mn-ea"/>
          <a:cs typeface="+mn-cs"/>
        </a:defRPr>
      </a:lvl6pPr>
      <a:lvl7pPr marL="2742219" algn="l" defTabSz="914071" rtl="0" eaLnBrk="1" latinLnBrk="0" hangingPunct="1">
        <a:defRPr sz="1800" kern="1200">
          <a:solidFill>
            <a:schemeClr val="tx1"/>
          </a:solidFill>
          <a:latin typeface="+mn-lt"/>
          <a:ea typeface="+mn-ea"/>
          <a:cs typeface="+mn-cs"/>
        </a:defRPr>
      </a:lvl7pPr>
      <a:lvl8pPr marL="3199252" algn="l" defTabSz="914071" rtl="0" eaLnBrk="1" latinLnBrk="0" hangingPunct="1">
        <a:defRPr sz="1800" kern="1200">
          <a:solidFill>
            <a:schemeClr val="tx1"/>
          </a:solidFill>
          <a:latin typeface="+mn-lt"/>
          <a:ea typeface="+mn-ea"/>
          <a:cs typeface="+mn-cs"/>
        </a:defRPr>
      </a:lvl8pPr>
      <a:lvl9pPr marL="3656291" algn="l" defTabSz="9140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7" tIns="45704" rIns="91407" bIns="4570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7"/>
            <a:ext cx="8229600" cy="4525963"/>
          </a:xfrm>
          <a:prstGeom prst="rect">
            <a:avLst/>
          </a:prstGeom>
        </p:spPr>
        <p:txBody>
          <a:bodyPr vert="horz" lIns="91407" tIns="45704" rIns="91407" bIns="457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7"/>
            <a:ext cx="2133600" cy="365125"/>
          </a:xfrm>
          <a:prstGeom prst="rect">
            <a:avLst/>
          </a:prstGeom>
        </p:spPr>
        <p:txBody>
          <a:bodyPr vert="horz" lIns="91407" tIns="45704" rIns="91407" bIns="45704" rtlCol="0" anchor="ctr"/>
          <a:lstStyle>
            <a:lvl1pPr algn="l">
              <a:defRPr sz="1200">
                <a:solidFill>
                  <a:schemeClr val="tx1">
                    <a:tint val="75000"/>
                  </a:schemeClr>
                </a:solidFill>
              </a:defRPr>
            </a:lvl1pPr>
          </a:lstStyle>
          <a:p>
            <a:fld id="{9FF0AA4A-7FAD-446F-8D4A-20F7D51506FD}" type="datetimeFigureOut">
              <a:rPr lang="en-US" smtClean="0">
                <a:solidFill>
                  <a:prstClr val="black">
                    <a:tint val="75000"/>
                  </a:prstClr>
                </a:solidFill>
              </a:rPr>
              <a:pPr/>
              <a:t>11/18/2015</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7"/>
            <a:ext cx="2895600" cy="365125"/>
          </a:xfrm>
          <a:prstGeom prst="rect">
            <a:avLst/>
          </a:prstGeom>
        </p:spPr>
        <p:txBody>
          <a:bodyPr vert="horz" lIns="91407" tIns="45704" rIns="91407" bIns="45704"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7"/>
            <a:ext cx="2133600" cy="365125"/>
          </a:xfrm>
          <a:prstGeom prst="rect">
            <a:avLst/>
          </a:prstGeom>
        </p:spPr>
        <p:txBody>
          <a:bodyPr vert="horz" lIns="91407" tIns="45704" rIns="91407" bIns="45704" rtlCol="0" anchor="ctr"/>
          <a:lstStyle>
            <a:lvl1pPr algn="r">
              <a:defRPr sz="1200">
                <a:solidFill>
                  <a:schemeClr val="tx1">
                    <a:tint val="75000"/>
                  </a:schemeClr>
                </a:solidFill>
              </a:defRPr>
            </a:lvl1pPr>
          </a:lstStyle>
          <a:p>
            <a:fld id="{676D0257-AACC-4BB8-9411-E7781C3EA6B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914071" rtl="0" eaLnBrk="1" latinLnBrk="0" hangingPunct="1">
        <a:spcBef>
          <a:spcPct val="0"/>
        </a:spcBef>
        <a:buNone/>
        <a:defRPr sz="4400" kern="1200">
          <a:solidFill>
            <a:schemeClr val="tx1"/>
          </a:solidFill>
          <a:latin typeface="+mj-lt"/>
          <a:ea typeface="+mj-ea"/>
          <a:cs typeface="+mj-cs"/>
        </a:defRPr>
      </a:lvl1pPr>
    </p:titleStyle>
    <p:bodyStyle>
      <a:lvl1pPr marL="342778" indent="-342778" algn="l" defTabSz="91407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84" indent="-285647" algn="l" defTabSz="91407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89" indent="-228517" algn="l" defTabSz="91407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62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665"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701"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3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74"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07"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1" rtl="0" eaLnBrk="1" latinLnBrk="0" hangingPunct="1">
        <a:defRPr sz="1800" kern="1200">
          <a:solidFill>
            <a:schemeClr val="tx1"/>
          </a:solidFill>
          <a:latin typeface="+mn-lt"/>
          <a:ea typeface="+mn-ea"/>
          <a:cs typeface="+mn-cs"/>
        </a:defRPr>
      </a:lvl1pPr>
      <a:lvl2pPr marL="457035" algn="l" defTabSz="914071" rtl="0" eaLnBrk="1" latinLnBrk="0" hangingPunct="1">
        <a:defRPr sz="1800" kern="1200">
          <a:solidFill>
            <a:schemeClr val="tx1"/>
          </a:solidFill>
          <a:latin typeface="+mn-lt"/>
          <a:ea typeface="+mn-ea"/>
          <a:cs typeface="+mn-cs"/>
        </a:defRPr>
      </a:lvl2pPr>
      <a:lvl3pPr marL="914071" algn="l" defTabSz="914071" rtl="0" eaLnBrk="1" latinLnBrk="0" hangingPunct="1">
        <a:defRPr sz="1800" kern="1200">
          <a:solidFill>
            <a:schemeClr val="tx1"/>
          </a:solidFill>
          <a:latin typeface="+mn-lt"/>
          <a:ea typeface="+mn-ea"/>
          <a:cs typeface="+mn-cs"/>
        </a:defRPr>
      </a:lvl3pPr>
      <a:lvl4pPr marL="1371110" algn="l" defTabSz="914071" rtl="0" eaLnBrk="1" latinLnBrk="0" hangingPunct="1">
        <a:defRPr sz="1800" kern="1200">
          <a:solidFill>
            <a:schemeClr val="tx1"/>
          </a:solidFill>
          <a:latin typeface="+mn-lt"/>
          <a:ea typeface="+mn-ea"/>
          <a:cs typeface="+mn-cs"/>
        </a:defRPr>
      </a:lvl4pPr>
      <a:lvl5pPr marL="1828146" algn="l" defTabSz="914071" rtl="0" eaLnBrk="1" latinLnBrk="0" hangingPunct="1">
        <a:defRPr sz="1800" kern="1200">
          <a:solidFill>
            <a:schemeClr val="tx1"/>
          </a:solidFill>
          <a:latin typeface="+mn-lt"/>
          <a:ea typeface="+mn-ea"/>
          <a:cs typeface="+mn-cs"/>
        </a:defRPr>
      </a:lvl5pPr>
      <a:lvl6pPr marL="2285181" algn="l" defTabSz="914071" rtl="0" eaLnBrk="1" latinLnBrk="0" hangingPunct="1">
        <a:defRPr sz="1800" kern="1200">
          <a:solidFill>
            <a:schemeClr val="tx1"/>
          </a:solidFill>
          <a:latin typeface="+mn-lt"/>
          <a:ea typeface="+mn-ea"/>
          <a:cs typeface="+mn-cs"/>
        </a:defRPr>
      </a:lvl6pPr>
      <a:lvl7pPr marL="2742219" algn="l" defTabSz="914071" rtl="0" eaLnBrk="1" latinLnBrk="0" hangingPunct="1">
        <a:defRPr sz="1800" kern="1200">
          <a:solidFill>
            <a:schemeClr val="tx1"/>
          </a:solidFill>
          <a:latin typeface="+mn-lt"/>
          <a:ea typeface="+mn-ea"/>
          <a:cs typeface="+mn-cs"/>
        </a:defRPr>
      </a:lvl7pPr>
      <a:lvl8pPr marL="3199252" algn="l" defTabSz="914071" rtl="0" eaLnBrk="1" latinLnBrk="0" hangingPunct="1">
        <a:defRPr sz="1800" kern="1200">
          <a:solidFill>
            <a:schemeClr val="tx1"/>
          </a:solidFill>
          <a:latin typeface="+mn-lt"/>
          <a:ea typeface="+mn-ea"/>
          <a:cs typeface="+mn-cs"/>
        </a:defRPr>
      </a:lvl8pPr>
      <a:lvl9pPr marL="3656291" algn="l" defTabSz="914071"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7" tIns="45704" rIns="91407" bIns="4570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7"/>
            <a:ext cx="8229600" cy="4525963"/>
          </a:xfrm>
          <a:prstGeom prst="rect">
            <a:avLst/>
          </a:prstGeom>
        </p:spPr>
        <p:txBody>
          <a:bodyPr vert="horz" lIns="91407" tIns="45704" rIns="91407" bIns="457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7"/>
            <a:ext cx="2133600" cy="365125"/>
          </a:xfrm>
          <a:prstGeom prst="rect">
            <a:avLst/>
          </a:prstGeom>
        </p:spPr>
        <p:txBody>
          <a:bodyPr vert="horz" lIns="91407" tIns="45704" rIns="91407" bIns="45704" rtlCol="0" anchor="ctr"/>
          <a:lstStyle>
            <a:lvl1pPr algn="l">
              <a:defRPr sz="1200">
                <a:solidFill>
                  <a:schemeClr val="tx1">
                    <a:tint val="75000"/>
                  </a:schemeClr>
                </a:solidFill>
              </a:defRPr>
            </a:lvl1pPr>
          </a:lstStyle>
          <a:p>
            <a:fld id="{B4C30DA0-0FB6-4E32-ACE0-EFBD957965C6}" type="datetimeFigureOut">
              <a:rPr lang="en-US" smtClean="0">
                <a:solidFill>
                  <a:prstClr val="black">
                    <a:tint val="75000"/>
                  </a:prstClr>
                </a:solidFill>
              </a:rPr>
              <a:pPr/>
              <a:t>11/18/2015</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7"/>
            <a:ext cx="2895600" cy="365125"/>
          </a:xfrm>
          <a:prstGeom prst="rect">
            <a:avLst/>
          </a:prstGeom>
        </p:spPr>
        <p:txBody>
          <a:bodyPr vert="horz" lIns="91407" tIns="45704" rIns="91407" bIns="45704"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7"/>
            <a:ext cx="2133600" cy="365125"/>
          </a:xfrm>
          <a:prstGeom prst="rect">
            <a:avLst/>
          </a:prstGeom>
        </p:spPr>
        <p:txBody>
          <a:bodyPr vert="horz" lIns="91407" tIns="45704" rIns="91407" bIns="45704" rtlCol="0" anchor="ctr"/>
          <a:lstStyle>
            <a:lvl1pPr algn="r">
              <a:defRPr sz="1200">
                <a:solidFill>
                  <a:schemeClr val="tx1">
                    <a:tint val="75000"/>
                  </a:schemeClr>
                </a:solidFill>
              </a:defRPr>
            </a:lvl1pPr>
          </a:lstStyle>
          <a:p>
            <a:fld id="{85BB38A2-585C-4FF7-9DBC-3E49753907CF}"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36" r:id="rId1"/>
  </p:sldLayoutIdLst>
  <p:txStyles>
    <p:titleStyle>
      <a:lvl1pPr algn="ctr" defTabSz="914071" rtl="0" eaLnBrk="1" latinLnBrk="0" hangingPunct="1">
        <a:spcBef>
          <a:spcPct val="0"/>
        </a:spcBef>
        <a:buNone/>
        <a:defRPr sz="4400" kern="1200">
          <a:solidFill>
            <a:schemeClr val="tx1"/>
          </a:solidFill>
          <a:latin typeface="+mj-lt"/>
          <a:ea typeface="+mj-ea"/>
          <a:cs typeface="+mj-cs"/>
        </a:defRPr>
      </a:lvl1pPr>
    </p:titleStyle>
    <p:bodyStyle>
      <a:lvl1pPr marL="342778" indent="-342778" algn="l" defTabSz="91407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84" indent="-285647" algn="l" defTabSz="91407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89" indent="-228517" algn="l" defTabSz="91407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62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665"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701"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3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74"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07"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1" rtl="0" eaLnBrk="1" latinLnBrk="0" hangingPunct="1">
        <a:defRPr sz="1800" kern="1200">
          <a:solidFill>
            <a:schemeClr val="tx1"/>
          </a:solidFill>
          <a:latin typeface="+mn-lt"/>
          <a:ea typeface="+mn-ea"/>
          <a:cs typeface="+mn-cs"/>
        </a:defRPr>
      </a:lvl1pPr>
      <a:lvl2pPr marL="457035" algn="l" defTabSz="914071" rtl="0" eaLnBrk="1" latinLnBrk="0" hangingPunct="1">
        <a:defRPr sz="1800" kern="1200">
          <a:solidFill>
            <a:schemeClr val="tx1"/>
          </a:solidFill>
          <a:latin typeface="+mn-lt"/>
          <a:ea typeface="+mn-ea"/>
          <a:cs typeface="+mn-cs"/>
        </a:defRPr>
      </a:lvl2pPr>
      <a:lvl3pPr marL="914071" algn="l" defTabSz="914071" rtl="0" eaLnBrk="1" latinLnBrk="0" hangingPunct="1">
        <a:defRPr sz="1800" kern="1200">
          <a:solidFill>
            <a:schemeClr val="tx1"/>
          </a:solidFill>
          <a:latin typeface="+mn-lt"/>
          <a:ea typeface="+mn-ea"/>
          <a:cs typeface="+mn-cs"/>
        </a:defRPr>
      </a:lvl3pPr>
      <a:lvl4pPr marL="1371110" algn="l" defTabSz="914071" rtl="0" eaLnBrk="1" latinLnBrk="0" hangingPunct="1">
        <a:defRPr sz="1800" kern="1200">
          <a:solidFill>
            <a:schemeClr val="tx1"/>
          </a:solidFill>
          <a:latin typeface="+mn-lt"/>
          <a:ea typeface="+mn-ea"/>
          <a:cs typeface="+mn-cs"/>
        </a:defRPr>
      </a:lvl4pPr>
      <a:lvl5pPr marL="1828146" algn="l" defTabSz="914071" rtl="0" eaLnBrk="1" latinLnBrk="0" hangingPunct="1">
        <a:defRPr sz="1800" kern="1200">
          <a:solidFill>
            <a:schemeClr val="tx1"/>
          </a:solidFill>
          <a:latin typeface="+mn-lt"/>
          <a:ea typeface="+mn-ea"/>
          <a:cs typeface="+mn-cs"/>
        </a:defRPr>
      </a:lvl5pPr>
      <a:lvl6pPr marL="2285181" algn="l" defTabSz="914071" rtl="0" eaLnBrk="1" latinLnBrk="0" hangingPunct="1">
        <a:defRPr sz="1800" kern="1200">
          <a:solidFill>
            <a:schemeClr val="tx1"/>
          </a:solidFill>
          <a:latin typeface="+mn-lt"/>
          <a:ea typeface="+mn-ea"/>
          <a:cs typeface="+mn-cs"/>
        </a:defRPr>
      </a:lvl6pPr>
      <a:lvl7pPr marL="2742219" algn="l" defTabSz="914071" rtl="0" eaLnBrk="1" latinLnBrk="0" hangingPunct="1">
        <a:defRPr sz="1800" kern="1200">
          <a:solidFill>
            <a:schemeClr val="tx1"/>
          </a:solidFill>
          <a:latin typeface="+mn-lt"/>
          <a:ea typeface="+mn-ea"/>
          <a:cs typeface="+mn-cs"/>
        </a:defRPr>
      </a:lvl7pPr>
      <a:lvl8pPr marL="3199252" algn="l" defTabSz="914071" rtl="0" eaLnBrk="1" latinLnBrk="0" hangingPunct="1">
        <a:defRPr sz="1800" kern="1200">
          <a:solidFill>
            <a:schemeClr val="tx1"/>
          </a:solidFill>
          <a:latin typeface="+mn-lt"/>
          <a:ea typeface="+mn-ea"/>
          <a:cs typeface="+mn-cs"/>
        </a:defRPr>
      </a:lvl8pPr>
      <a:lvl9pPr marL="3656291" algn="l" defTabSz="914071"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7" tIns="45704" rIns="91407" bIns="4570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7"/>
            <a:ext cx="8229600" cy="4525963"/>
          </a:xfrm>
          <a:prstGeom prst="rect">
            <a:avLst/>
          </a:prstGeom>
        </p:spPr>
        <p:txBody>
          <a:bodyPr vert="horz" lIns="91407" tIns="45704" rIns="91407" bIns="457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7"/>
            <a:ext cx="2133600" cy="365125"/>
          </a:xfrm>
          <a:prstGeom prst="rect">
            <a:avLst/>
          </a:prstGeom>
        </p:spPr>
        <p:txBody>
          <a:bodyPr vert="horz" lIns="91407" tIns="45704" rIns="91407" bIns="45704" rtlCol="0" anchor="ctr"/>
          <a:lstStyle>
            <a:lvl1pPr algn="l">
              <a:defRPr sz="1200">
                <a:solidFill>
                  <a:schemeClr val="tx1">
                    <a:tint val="75000"/>
                  </a:schemeClr>
                </a:solidFill>
              </a:defRPr>
            </a:lvl1pPr>
          </a:lstStyle>
          <a:p>
            <a:fld id="{B4C30DA0-0FB6-4E32-ACE0-EFBD957965C6}" type="datetimeFigureOut">
              <a:rPr lang="en-US" smtClean="0">
                <a:solidFill>
                  <a:prstClr val="black">
                    <a:tint val="75000"/>
                  </a:prstClr>
                </a:solidFill>
              </a:rPr>
              <a:pPr/>
              <a:t>11/18/2015</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7"/>
            <a:ext cx="2895600" cy="365125"/>
          </a:xfrm>
          <a:prstGeom prst="rect">
            <a:avLst/>
          </a:prstGeom>
        </p:spPr>
        <p:txBody>
          <a:bodyPr vert="horz" lIns="91407" tIns="45704" rIns="91407" bIns="45704"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7"/>
            <a:ext cx="2133600" cy="365125"/>
          </a:xfrm>
          <a:prstGeom prst="rect">
            <a:avLst/>
          </a:prstGeom>
        </p:spPr>
        <p:txBody>
          <a:bodyPr vert="horz" lIns="91407" tIns="45704" rIns="91407" bIns="45704" rtlCol="0" anchor="ctr"/>
          <a:lstStyle>
            <a:lvl1pPr algn="r">
              <a:defRPr sz="1200">
                <a:solidFill>
                  <a:schemeClr val="tx1">
                    <a:tint val="75000"/>
                  </a:schemeClr>
                </a:solidFill>
              </a:defRPr>
            </a:lvl1pPr>
          </a:lstStyle>
          <a:p>
            <a:fld id="{85BB38A2-585C-4FF7-9DBC-3E49753907CF}"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40" r:id="rId1"/>
  </p:sldLayoutIdLst>
  <p:txStyles>
    <p:titleStyle>
      <a:lvl1pPr algn="ctr" defTabSz="914071" rtl="0" eaLnBrk="1" latinLnBrk="0" hangingPunct="1">
        <a:spcBef>
          <a:spcPct val="0"/>
        </a:spcBef>
        <a:buNone/>
        <a:defRPr sz="4400" kern="1200">
          <a:solidFill>
            <a:schemeClr val="tx1"/>
          </a:solidFill>
          <a:latin typeface="+mj-lt"/>
          <a:ea typeface="+mj-ea"/>
          <a:cs typeface="+mj-cs"/>
        </a:defRPr>
      </a:lvl1pPr>
    </p:titleStyle>
    <p:bodyStyle>
      <a:lvl1pPr marL="342778" indent="-342778" algn="l" defTabSz="91407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84" indent="-285647" algn="l" defTabSz="91407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89" indent="-228517" algn="l" defTabSz="91407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62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665"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701"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3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74"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07"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1" rtl="0" eaLnBrk="1" latinLnBrk="0" hangingPunct="1">
        <a:defRPr sz="1800" kern="1200">
          <a:solidFill>
            <a:schemeClr val="tx1"/>
          </a:solidFill>
          <a:latin typeface="+mn-lt"/>
          <a:ea typeface="+mn-ea"/>
          <a:cs typeface="+mn-cs"/>
        </a:defRPr>
      </a:lvl1pPr>
      <a:lvl2pPr marL="457035" algn="l" defTabSz="914071" rtl="0" eaLnBrk="1" latinLnBrk="0" hangingPunct="1">
        <a:defRPr sz="1800" kern="1200">
          <a:solidFill>
            <a:schemeClr val="tx1"/>
          </a:solidFill>
          <a:latin typeface="+mn-lt"/>
          <a:ea typeface="+mn-ea"/>
          <a:cs typeface="+mn-cs"/>
        </a:defRPr>
      </a:lvl2pPr>
      <a:lvl3pPr marL="914071" algn="l" defTabSz="914071" rtl="0" eaLnBrk="1" latinLnBrk="0" hangingPunct="1">
        <a:defRPr sz="1800" kern="1200">
          <a:solidFill>
            <a:schemeClr val="tx1"/>
          </a:solidFill>
          <a:latin typeface="+mn-lt"/>
          <a:ea typeface="+mn-ea"/>
          <a:cs typeface="+mn-cs"/>
        </a:defRPr>
      </a:lvl3pPr>
      <a:lvl4pPr marL="1371110" algn="l" defTabSz="914071" rtl="0" eaLnBrk="1" latinLnBrk="0" hangingPunct="1">
        <a:defRPr sz="1800" kern="1200">
          <a:solidFill>
            <a:schemeClr val="tx1"/>
          </a:solidFill>
          <a:latin typeface="+mn-lt"/>
          <a:ea typeface="+mn-ea"/>
          <a:cs typeface="+mn-cs"/>
        </a:defRPr>
      </a:lvl4pPr>
      <a:lvl5pPr marL="1828146" algn="l" defTabSz="914071" rtl="0" eaLnBrk="1" latinLnBrk="0" hangingPunct="1">
        <a:defRPr sz="1800" kern="1200">
          <a:solidFill>
            <a:schemeClr val="tx1"/>
          </a:solidFill>
          <a:latin typeface="+mn-lt"/>
          <a:ea typeface="+mn-ea"/>
          <a:cs typeface="+mn-cs"/>
        </a:defRPr>
      </a:lvl5pPr>
      <a:lvl6pPr marL="2285181" algn="l" defTabSz="914071" rtl="0" eaLnBrk="1" latinLnBrk="0" hangingPunct="1">
        <a:defRPr sz="1800" kern="1200">
          <a:solidFill>
            <a:schemeClr val="tx1"/>
          </a:solidFill>
          <a:latin typeface="+mn-lt"/>
          <a:ea typeface="+mn-ea"/>
          <a:cs typeface="+mn-cs"/>
        </a:defRPr>
      </a:lvl6pPr>
      <a:lvl7pPr marL="2742219" algn="l" defTabSz="914071" rtl="0" eaLnBrk="1" latinLnBrk="0" hangingPunct="1">
        <a:defRPr sz="1800" kern="1200">
          <a:solidFill>
            <a:schemeClr val="tx1"/>
          </a:solidFill>
          <a:latin typeface="+mn-lt"/>
          <a:ea typeface="+mn-ea"/>
          <a:cs typeface="+mn-cs"/>
        </a:defRPr>
      </a:lvl7pPr>
      <a:lvl8pPr marL="3199252" algn="l" defTabSz="914071" rtl="0" eaLnBrk="1" latinLnBrk="0" hangingPunct="1">
        <a:defRPr sz="1800" kern="1200">
          <a:solidFill>
            <a:schemeClr val="tx1"/>
          </a:solidFill>
          <a:latin typeface="+mn-lt"/>
          <a:ea typeface="+mn-ea"/>
          <a:cs typeface="+mn-cs"/>
        </a:defRPr>
      </a:lvl8pPr>
      <a:lvl9pPr marL="3656291" algn="l" defTabSz="91407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61625" y="289908"/>
            <a:ext cx="7525869" cy="914400"/>
          </a:xfrm>
          <a:prstGeom prst="rect">
            <a:avLst/>
          </a:prstGeom>
          <a:noFill/>
          <a:ln w="9525">
            <a:noFill/>
            <a:miter lim="800000"/>
            <a:headEnd/>
            <a:tailEnd/>
          </a:ln>
        </p:spPr>
        <p:txBody>
          <a:bodyPr vert="horz" wrap="square" lIns="91407" tIns="45704" rIns="91407" bIns="45704" numCol="1" anchor="t" anchorCtr="0" compatLnSpc="1">
            <a:prstTxWarp prst="textNoShape">
              <a:avLst/>
            </a:prstTxWarp>
          </a:bodyPr>
          <a:lstStyle/>
          <a:p>
            <a:pPr lvl="0"/>
            <a:r>
              <a:rPr lang="en-US" dirty="0" smtClean="0"/>
              <a:t>Click to edit Master title style</a:t>
            </a:r>
            <a:br>
              <a:rPr lang="en-US" dirty="0" smtClean="0"/>
            </a:br>
            <a:endParaRPr lang="en-US" dirty="0" smtClean="0"/>
          </a:p>
        </p:txBody>
      </p:sp>
      <p:sp>
        <p:nvSpPr>
          <p:cNvPr id="1027" name="Rectangle 3"/>
          <p:cNvSpPr>
            <a:spLocks noGrp="1" noChangeArrowheads="1"/>
          </p:cNvSpPr>
          <p:nvPr>
            <p:ph type="body" idx="1"/>
          </p:nvPr>
        </p:nvSpPr>
        <p:spPr bwMode="auto">
          <a:xfrm>
            <a:off x="1067546" y="1801907"/>
            <a:ext cx="7315692" cy="3810000"/>
          </a:xfrm>
          <a:prstGeom prst="rect">
            <a:avLst/>
          </a:prstGeom>
          <a:noFill/>
          <a:ln w="9525">
            <a:noFill/>
            <a:miter lim="800000"/>
            <a:headEnd/>
            <a:tailEnd/>
          </a:ln>
        </p:spPr>
        <p:txBody>
          <a:bodyPr vert="horz" wrap="square" lIns="91407" tIns="45704" rIns="91407" bIns="45704"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Slide Number Placeholder 9"/>
          <p:cNvSpPr>
            <a:spLocks noGrp="1"/>
          </p:cNvSpPr>
          <p:nvPr>
            <p:ph type="sldNum" sz="quarter" idx="4"/>
          </p:nvPr>
        </p:nvSpPr>
        <p:spPr>
          <a:xfrm>
            <a:off x="8779247" y="6427795"/>
            <a:ext cx="347662" cy="365125"/>
          </a:xfrm>
          <a:prstGeom prst="rect">
            <a:avLst/>
          </a:prstGeom>
        </p:spPr>
        <p:txBody>
          <a:bodyPr vert="horz" wrap="square" lIns="0" tIns="0" rIns="0" bIns="0" numCol="1" anchor="ctr" anchorCtr="1" compatLnSpc="1">
            <a:prstTxWarp prst="textNoShape">
              <a:avLst/>
            </a:prstTxWarp>
          </a:bodyPr>
          <a:lstStyle>
            <a:lvl1pPr algn="ctr">
              <a:defRPr sz="900">
                <a:solidFill>
                  <a:schemeClr val="tx2">
                    <a:lumMod val="65000"/>
                    <a:lumOff val="35000"/>
                  </a:schemeClr>
                </a:solidFill>
                <a:latin typeface="Calibri" pitchFamily="34" charset="0"/>
              </a:defRPr>
            </a:lvl1pPr>
          </a:lstStyle>
          <a:p>
            <a:pPr eaLnBrk="0" fontAlgn="base" hangingPunct="0">
              <a:spcBef>
                <a:spcPct val="0"/>
              </a:spcBef>
              <a:spcAft>
                <a:spcPct val="0"/>
              </a:spcAft>
            </a:pPr>
            <a:fld id="{6A9FB87D-F0FB-48B9-B4FB-651C5E43DB34}" type="slidenum">
              <a:rPr lang="en-US" smtClean="0">
                <a:solidFill>
                  <a:srgbClr val="000000">
                    <a:lumMod val="65000"/>
                    <a:lumOff val="35000"/>
                  </a:srgbClr>
                </a:solidFill>
                <a:ea typeface="ヒラギノ角ゴ Pro W3" charset="-128"/>
              </a:rPr>
              <a:pPr eaLnBrk="0" fontAlgn="base" hangingPunct="0">
                <a:spcBef>
                  <a:spcPct val="0"/>
                </a:spcBef>
                <a:spcAft>
                  <a:spcPct val="0"/>
                </a:spcAft>
              </a:pPr>
              <a:t>‹#›</a:t>
            </a:fld>
            <a:endParaRPr lang="en-US" dirty="0">
              <a:solidFill>
                <a:srgbClr val="000000">
                  <a:lumMod val="65000"/>
                  <a:lumOff val="35000"/>
                </a:srgbClr>
              </a:solidFill>
              <a:ea typeface="ヒラギノ角ゴ Pro W3" charset="-128"/>
            </a:endParaRPr>
          </a:p>
        </p:txBody>
      </p:sp>
    </p:spTree>
  </p:cSld>
  <p:clrMap bg1="lt1" tx1="dk1" bg2="lt2" tx2="dk2" accent1="accent1" accent2="accent2" accent3="accent3" accent4="accent4" accent5="accent5" accent6="accent6" hlink="hlink" folHlink="folHlink"/>
  <p:sldLayoutIdLst>
    <p:sldLayoutId id="2147483663" r:id="rId1"/>
  </p:sldLayoutIdLst>
  <p:transition spd="med">
    <p:fade/>
  </p:transition>
  <p:timing>
    <p:tnLst>
      <p:par>
        <p:cTn id="1" dur="indefinite" restart="never" nodeType="tmRoot"/>
      </p:par>
    </p:tnLst>
  </p:timing>
  <p:hf hdr="0" ftr="0" dt="0"/>
  <p:txStyles>
    <p:titleStyle>
      <a:lvl1pPr algn="l" rtl="0" eaLnBrk="0" fontAlgn="base" hangingPunct="0">
        <a:spcBef>
          <a:spcPct val="0"/>
        </a:spcBef>
        <a:spcAft>
          <a:spcPct val="0"/>
        </a:spcAft>
        <a:defRPr sz="3600" b="1">
          <a:solidFill>
            <a:srgbClr val="003399"/>
          </a:solidFill>
          <a:latin typeface="Calibri" pitchFamily="34" charset="0"/>
          <a:ea typeface="+mj-ea"/>
          <a:cs typeface="Calibri" pitchFamily="34" charset="0"/>
        </a:defRPr>
      </a:lvl1pPr>
      <a:lvl2pPr algn="l" rtl="0" eaLnBrk="0" fontAlgn="base" hangingPunct="0">
        <a:spcBef>
          <a:spcPct val="0"/>
        </a:spcBef>
        <a:spcAft>
          <a:spcPct val="0"/>
        </a:spcAft>
        <a:defRPr sz="2400" b="1">
          <a:solidFill>
            <a:srgbClr val="003399"/>
          </a:solidFill>
          <a:latin typeface="Arial (Headings)" charset="0"/>
          <a:ea typeface="ヒラギノ角ゴ Pro W3" pitchFamily="38" charset="-128"/>
          <a:cs typeface="ヒラギノ角ゴ Pro W3" pitchFamily="38" charset="-128"/>
        </a:defRPr>
      </a:lvl2pPr>
      <a:lvl3pPr algn="l" rtl="0" eaLnBrk="0" fontAlgn="base" hangingPunct="0">
        <a:spcBef>
          <a:spcPct val="0"/>
        </a:spcBef>
        <a:spcAft>
          <a:spcPct val="0"/>
        </a:spcAft>
        <a:defRPr sz="2400" b="1">
          <a:solidFill>
            <a:srgbClr val="003399"/>
          </a:solidFill>
          <a:latin typeface="Arial (Headings)" charset="0"/>
          <a:ea typeface="ヒラギノ角ゴ Pro W3" pitchFamily="38" charset="-128"/>
          <a:cs typeface="ヒラギノ角ゴ Pro W3" pitchFamily="38" charset="-128"/>
        </a:defRPr>
      </a:lvl3pPr>
      <a:lvl4pPr algn="l" rtl="0" eaLnBrk="0" fontAlgn="base" hangingPunct="0">
        <a:spcBef>
          <a:spcPct val="0"/>
        </a:spcBef>
        <a:spcAft>
          <a:spcPct val="0"/>
        </a:spcAft>
        <a:defRPr sz="2400" b="1">
          <a:solidFill>
            <a:srgbClr val="003399"/>
          </a:solidFill>
          <a:latin typeface="Arial (Headings)" charset="0"/>
          <a:ea typeface="ヒラギノ角ゴ Pro W3" pitchFamily="38" charset="-128"/>
          <a:cs typeface="ヒラギノ角ゴ Pro W3" pitchFamily="38" charset="-128"/>
        </a:defRPr>
      </a:lvl4pPr>
      <a:lvl5pPr algn="l" rtl="0" eaLnBrk="0" fontAlgn="base" hangingPunct="0">
        <a:spcBef>
          <a:spcPct val="0"/>
        </a:spcBef>
        <a:spcAft>
          <a:spcPct val="0"/>
        </a:spcAft>
        <a:defRPr sz="2400" b="1">
          <a:solidFill>
            <a:srgbClr val="003399"/>
          </a:solidFill>
          <a:latin typeface="Arial (Headings)" charset="0"/>
          <a:ea typeface="ヒラギノ角ゴ Pro W3" pitchFamily="38" charset="-128"/>
          <a:cs typeface="ヒラギノ角ゴ Pro W3" pitchFamily="38" charset="-128"/>
        </a:defRPr>
      </a:lvl5pPr>
      <a:lvl6pPr marL="457035" algn="l" rtl="0" fontAlgn="base">
        <a:spcBef>
          <a:spcPct val="0"/>
        </a:spcBef>
        <a:spcAft>
          <a:spcPct val="0"/>
        </a:spcAft>
        <a:defRPr sz="2400" b="1">
          <a:solidFill>
            <a:srgbClr val="003399"/>
          </a:solidFill>
          <a:latin typeface="Arial" pitchFamily="38" charset="-52"/>
          <a:ea typeface="ヒラギノ角ゴ Pro W3" pitchFamily="38" charset="-128"/>
          <a:cs typeface="ヒラギノ角ゴ Pro W3" pitchFamily="38" charset="-128"/>
        </a:defRPr>
      </a:lvl6pPr>
      <a:lvl7pPr marL="914071" algn="l" rtl="0" fontAlgn="base">
        <a:spcBef>
          <a:spcPct val="0"/>
        </a:spcBef>
        <a:spcAft>
          <a:spcPct val="0"/>
        </a:spcAft>
        <a:defRPr sz="2400" b="1">
          <a:solidFill>
            <a:srgbClr val="003399"/>
          </a:solidFill>
          <a:latin typeface="Arial" pitchFamily="38" charset="-52"/>
          <a:ea typeface="ヒラギノ角ゴ Pro W3" pitchFamily="38" charset="-128"/>
          <a:cs typeface="ヒラギノ角ゴ Pro W3" pitchFamily="38" charset="-128"/>
        </a:defRPr>
      </a:lvl7pPr>
      <a:lvl8pPr marL="1371110" algn="l" rtl="0" fontAlgn="base">
        <a:spcBef>
          <a:spcPct val="0"/>
        </a:spcBef>
        <a:spcAft>
          <a:spcPct val="0"/>
        </a:spcAft>
        <a:defRPr sz="2400" b="1">
          <a:solidFill>
            <a:srgbClr val="003399"/>
          </a:solidFill>
          <a:latin typeface="Arial" pitchFamily="38" charset="-52"/>
          <a:ea typeface="ヒラギノ角ゴ Pro W3" pitchFamily="38" charset="-128"/>
          <a:cs typeface="ヒラギノ角ゴ Pro W3" pitchFamily="38" charset="-128"/>
        </a:defRPr>
      </a:lvl8pPr>
      <a:lvl9pPr marL="1828146" algn="l" rtl="0" fontAlgn="base">
        <a:spcBef>
          <a:spcPct val="0"/>
        </a:spcBef>
        <a:spcAft>
          <a:spcPct val="0"/>
        </a:spcAft>
        <a:defRPr sz="2400" b="1">
          <a:solidFill>
            <a:srgbClr val="003399"/>
          </a:solidFill>
          <a:latin typeface="Arial" pitchFamily="38" charset="-52"/>
          <a:ea typeface="ヒラギノ角ゴ Pro W3" pitchFamily="38" charset="-128"/>
          <a:cs typeface="ヒラギノ角ゴ Pro W3" pitchFamily="38" charset="-128"/>
        </a:defRPr>
      </a:lvl9pPr>
    </p:titleStyle>
    <p:bodyStyle>
      <a:lvl1pPr marL="342778" indent="-342778" algn="l" rtl="0" eaLnBrk="0" fontAlgn="base" hangingPunct="0">
        <a:lnSpc>
          <a:spcPct val="100000"/>
        </a:lnSpc>
        <a:spcBef>
          <a:spcPts val="600"/>
        </a:spcBef>
        <a:spcAft>
          <a:spcPct val="0"/>
        </a:spcAft>
        <a:buClr>
          <a:srgbClr val="3AC5FF"/>
        </a:buClr>
        <a:buFont typeface="Wingdings" pitchFamily="2" charset="2"/>
        <a:buChar char="§"/>
        <a:defRPr sz="2800">
          <a:solidFill>
            <a:schemeClr val="tx2">
              <a:lumMod val="75000"/>
              <a:lumOff val="25000"/>
            </a:schemeClr>
          </a:solidFill>
          <a:latin typeface="Calibri" pitchFamily="34" charset="0"/>
          <a:ea typeface="+mn-ea"/>
          <a:cs typeface="+mn-cs"/>
        </a:defRPr>
      </a:lvl1pPr>
      <a:lvl2pPr marL="742684" indent="-285647" algn="l" rtl="0" eaLnBrk="0" fontAlgn="base" hangingPunct="0">
        <a:lnSpc>
          <a:spcPct val="100000"/>
        </a:lnSpc>
        <a:spcBef>
          <a:spcPts val="600"/>
        </a:spcBef>
        <a:spcAft>
          <a:spcPct val="0"/>
        </a:spcAft>
        <a:buClr>
          <a:srgbClr val="009BDB"/>
        </a:buClr>
        <a:buChar char="–"/>
        <a:defRPr sz="2800">
          <a:solidFill>
            <a:schemeClr val="tx2">
              <a:lumMod val="75000"/>
              <a:lumOff val="25000"/>
            </a:schemeClr>
          </a:solidFill>
          <a:latin typeface="Calibri" pitchFamily="34" charset="0"/>
          <a:ea typeface="+mn-ea"/>
          <a:cs typeface="+mn-cs"/>
        </a:defRPr>
      </a:lvl2pPr>
      <a:lvl3pPr marL="1142589" indent="-228517" algn="l" rtl="0" eaLnBrk="0" fontAlgn="base" hangingPunct="0">
        <a:lnSpc>
          <a:spcPct val="100000"/>
        </a:lnSpc>
        <a:spcBef>
          <a:spcPts val="600"/>
        </a:spcBef>
        <a:spcAft>
          <a:spcPct val="0"/>
        </a:spcAft>
        <a:buClr>
          <a:srgbClr val="009BDB"/>
        </a:buClr>
        <a:buChar char="–"/>
        <a:defRPr sz="2800">
          <a:solidFill>
            <a:schemeClr val="tx2">
              <a:lumMod val="75000"/>
              <a:lumOff val="25000"/>
            </a:schemeClr>
          </a:solidFill>
          <a:latin typeface="Calibri" pitchFamily="34" charset="0"/>
          <a:ea typeface="+mn-ea"/>
          <a:cs typeface="+mn-cs"/>
        </a:defRPr>
      </a:lvl3pPr>
      <a:lvl4pPr marL="1599626" indent="-228517" algn="l" rtl="0" eaLnBrk="0" fontAlgn="base" hangingPunct="0">
        <a:lnSpc>
          <a:spcPct val="100000"/>
        </a:lnSpc>
        <a:spcBef>
          <a:spcPts val="600"/>
        </a:spcBef>
        <a:spcAft>
          <a:spcPct val="0"/>
        </a:spcAft>
        <a:buClr>
          <a:srgbClr val="009BDB"/>
        </a:buClr>
        <a:buChar char="–"/>
        <a:defRPr sz="2800">
          <a:solidFill>
            <a:schemeClr val="tx2">
              <a:lumMod val="75000"/>
              <a:lumOff val="25000"/>
            </a:schemeClr>
          </a:solidFill>
          <a:latin typeface="Calibri" pitchFamily="34" charset="0"/>
          <a:ea typeface="+mn-ea"/>
          <a:cs typeface="+mn-cs"/>
        </a:defRPr>
      </a:lvl4pPr>
      <a:lvl5pPr marL="2056665" indent="-228517" algn="l" rtl="0" eaLnBrk="0" fontAlgn="base" hangingPunct="0">
        <a:lnSpc>
          <a:spcPct val="100000"/>
        </a:lnSpc>
        <a:spcBef>
          <a:spcPts val="600"/>
        </a:spcBef>
        <a:spcAft>
          <a:spcPct val="0"/>
        </a:spcAft>
        <a:buClr>
          <a:srgbClr val="009BDB"/>
        </a:buClr>
        <a:buChar char="–"/>
        <a:defRPr sz="2800">
          <a:solidFill>
            <a:schemeClr val="tx2">
              <a:lumMod val="75000"/>
              <a:lumOff val="25000"/>
            </a:schemeClr>
          </a:solidFill>
          <a:latin typeface="Calibri" pitchFamily="34" charset="0"/>
          <a:ea typeface="+mn-ea"/>
          <a:cs typeface="+mn-cs"/>
        </a:defRPr>
      </a:lvl5pPr>
      <a:lvl6pPr marL="2513701" indent="-228517" algn="l" rtl="0" fontAlgn="base">
        <a:lnSpc>
          <a:spcPts val="2500"/>
        </a:lnSpc>
        <a:spcBef>
          <a:spcPct val="0"/>
        </a:spcBef>
        <a:spcAft>
          <a:spcPct val="0"/>
        </a:spcAft>
        <a:buChar char="–"/>
        <a:defRPr sz="2000">
          <a:solidFill>
            <a:srgbClr val="009BDB"/>
          </a:solidFill>
          <a:latin typeface="+mn-lt"/>
          <a:ea typeface="+mn-ea"/>
          <a:cs typeface="+mn-cs"/>
        </a:defRPr>
      </a:lvl6pPr>
      <a:lvl7pPr marL="2970736" indent="-228517" algn="l" rtl="0" fontAlgn="base">
        <a:lnSpc>
          <a:spcPts val="2500"/>
        </a:lnSpc>
        <a:spcBef>
          <a:spcPct val="0"/>
        </a:spcBef>
        <a:spcAft>
          <a:spcPct val="0"/>
        </a:spcAft>
        <a:buChar char="–"/>
        <a:defRPr sz="2000">
          <a:solidFill>
            <a:srgbClr val="009BDB"/>
          </a:solidFill>
          <a:latin typeface="+mn-lt"/>
          <a:ea typeface="+mn-ea"/>
          <a:cs typeface="+mn-cs"/>
        </a:defRPr>
      </a:lvl7pPr>
      <a:lvl8pPr marL="3427774" indent="-228517" algn="l" rtl="0" fontAlgn="base">
        <a:lnSpc>
          <a:spcPts val="2500"/>
        </a:lnSpc>
        <a:spcBef>
          <a:spcPct val="0"/>
        </a:spcBef>
        <a:spcAft>
          <a:spcPct val="0"/>
        </a:spcAft>
        <a:buChar char="–"/>
        <a:defRPr sz="2000">
          <a:solidFill>
            <a:srgbClr val="009BDB"/>
          </a:solidFill>
          <a:latin typeface="+mn-lt"/>
          <a:ea typeface="+mn-ea"/>
          <a:cs typeface="+mn-cs"/>
        </a:defRPr>
      </a:lvl8pPr>
      <a:lvl9pPr marL="3884807" indent="-228517" algn="l" rtl="0" fontAlgn="base">
        <a:lnSpc>
          <a:spcPts val="2500"/>
        </a:lnSpc>
        <a:spcBef>
          <a:spcPct val="0"/>
        </a:spcBef>
        <a:spcAft>
          <a:spcPct val="0"/>
        </a:spcAft>
        <a:buChar char="–"/>
        <a:defRPr sz="2000">
          <a:solidFill>
            <a:srgbClr val="009BDB"/>
          </a:solidFill>
          <a:latin typeface="+mn-lt"/>
          <a:ea typeface="+mn-ea"/>
          <a:cs typeface="+mn-cs"/>
        </a:defRPr>
      </a:lvl9pPr>
    </p:bodyStyle>
    <p:otherStyle>
      <a:defPPr>
        <a:defRPr lang="en-US"/>
      </a:defPPr>
      <a:lvl1pPr marL="0" algn="l" defTabSz="457035" rtl="0" eaLnBrk="1" latinLnBrk="0" hangingPunct="1">
        <a:defRPr sz="1800" kern="1200">
          <a:solidFill>
            <a:schemeClr val="tx1"/>
          </a:solidFill>
          <a:latin typeface="+mn-lt"/>
          <a:ea typeface="+mn-ea"/>
          <a:cs typeface="+mn-cs"/>
        </a:defRPr>
      </a:lvl1pPr>
      <a:lvl2pPr marL="457035" algn="l" defTabSz="457035" rtl="0" eaLnBrk="1" latinLnBrk="0" hangingPunct="1">
        <a:defRPr sz="1800" kern="1200">
          <a:solidFill>
            <a:schemeClr val="tx1"/>
          </a:solidFill>
          <a:latin typeface="+mn-lt"/>
          <a:ea typeface="+mn-ea"/>
          <a:cs typeface="+mn-cs"/>
        </a:defRPr>
      </a:lvl2pPr>
      <a:lvl3pPr marL="914071" algn="l" defTabSz="457035" rtl="0" eaLnBrk="1" latinLnBrk="0" hangingPunct="1">
        <a:defRPr sz="1800" kern="1200">
          <a:solidFill>
            <a:schemeClr val="tx1"/>
          </a:solidFill>
          <a:latin typeface="+mn-lt"/>
          <a:ea typeface="+mn-ea"/>
          <a:cs typeface="+mn-cs"/>
        </a:defRPr>
      </a:lvl3pPr>
      <a:lvl4pPr marL="1371110" algn="l" defTabSz="457035" rtl="0" eaLnBrk="1" latinLnBrk="0" hangingPunct="1">
        <a:defRPr sz="1800" kern="1200">
          <a:solidFill>
            <a:schemeClr val="tx1"/>
          </a:solidFill>
          <a:latin typeface="+mn-lt"/>
          <a:ea typeface="+mn-ea"/>
          <a:cs typeface="+mn-cs"/>
        </a:defRPr>
      </a:lvl4pPr>
      <a:lvl5pPr marL="1828146" algn="l" defTabSz="457035" rtl="0" eaLnBrk="1" latinLnBrk="0" hangingPunct="1">
        <a:defRPr sz="1800" kern="1200">
          <a:solidFill>
            <a:schemeClr val="tx1"/>
          </a:solidFill>
          <a:latin typeface="+mn-lt"/>
          <a:ea typeface="+mn-ea"/>
          <a:cs typeface="+mn-cs"/>
        </a:defRPr>
      </a:lvl5pPr>
      <a:lvl6pPr marL="2285181" algn="l" defTabSz="457035" rtl="0" eaLnBrk="1" latinLnBrk="0" hangingPunct="1">
        <a:defRPr sz="1800" kern="1200">
          <a:solidFill>
            <a:schemeClr val="tx1"/>
          </a:solidFill>
          <a:latin typeface="+mn-lt"/>
          <a:ea typeface="+mn-ea"/>
          <a:cs typeface="+mn-cs"/>
        </a:defRPr>
      </a:lvl6pPr>
      <a:lvl7pPr marL="2742219" algn="l" defTabSz="457035" rtl="0" eaLnBrk="1" latinLnBrk="0" hangingPunct="1">
        <a:defRPr sz="1800" kern="1200">
          <a:solidFill>
            <a:schemeClr val="tx1"/>
          </a:solidFill>
          <a:latin typeface="+mn-lt"/>
          <a:ea typeface="+mn-ea"/>
          <a:cs typeface="+mn-cs"/>
        </a:defRPr>
      </a:lvl7pPr>
      <a:lvl8pPr marL="3199252" algn="l" defTabSz="457035" rtl="0" eaLnBrk="1" latinLnBrk="0" hangingPunct="1">
        <a:defRPr sz="1800" kern="1200">
          <a:solidFill>
            <a:schemeClr val="tx1"/>
          </a:solidFill>
          <a:latin typeface="+mn-lt"/>
          <a:ea typeface="+mn-ea"/>
          <a:cs typeface="+mn-cs"/>
        </a:defRPr>
      </a:lvl8pPr>
      <a:lvl9pPr marL="3656291" algn="l" defTabSz="45703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7" tIns="45704" rIns="91407" bIns="4570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7"/>
            <a:ext cx="8229600" cy="4525963"/>
          </a:xfrm>
          <a:prstGeom prst="rect">
            <a:avLst/>
          </a:prstGeom>
        </p:spPr>
        <p:txBody>
          <a:bodyPr vert="horz" lIns="91407" tIns="45704" rIns="91407" bIns="457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7"/>
            <a:ext cx="2133600" cy="365125"/>
          </a:xfrm>
          <a:prstGeom prst="rect">
            <a:avLst/>
          </a:prstGeom>
        </p:spPr>
        <p:txBody>
          <a:bodyPr vert="horz" lIns="91407" tIns="45704" rIns="91407" bIns="45704" rtlCol="0" anchor="ctr"/>
          <a:lstStyle>
            <a:lvl1pPr algn="l">
              <a:defRPr sz="1200">
                <a:solidFill>
                  <a:schemeClr val="tx1">
                    <a:tint val="75000"/>
                  </a:schemeClr>
                </a:solidFill>
              </a:defRPr>
            </a:lvl1pPr>
          </a:lstStyle>
          <a:p>
            <a:fld id="{9FF0AA4A-7FAD-446F-8D4A-20F7D51506FD}" type="datetimeFigureOut">
              <a:rPr lang="en-US" smtClean="0">
                <a:solidFill>
                  <a:prstClr val="black">
                    <a:tint val="75000"/>
                  </a:prstClr>
                </a:solidFill>
              </a:rPr>
              <a:pPr/>
              <a:t>11/18/2015</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7"/>
            <a:ext cx="2895600" cy="365125"/>
          </a:xfrm>
          <a:prstGeom prst="rect">
            <a:avLst/>
          </a:prstGeom>
        </p:spPr>
        <p:txBody>
          <a:bodyPr vert="horz" lIns="91407" tIns="45704" rIns="91407" bIns="45704"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7"/>
            <a:ext cx="2133600" cy="365125"/>
          </a:xfrm>
          <a:prstGeom prst="rect">
            <a:avLst/>
          </a:prstGeom>
        </p:spPr>
        <p:txBody>
          <a:bodyPr vert="horz" lIns="91407" tIns="45704" rIns="91407" bIns="45704" rtlCol="0" anchor="ctr"/>
          <a:lstStyle>
            <a:lvl1pPr algn="r">
              <a:defRPr sz="1200">
                <a:solidFill>
                  <a:schemeClr val="tx1">
                    <a:tint val="75000"/>
                  </a:schemeClr>
                </a:solidFill>
              </a:defRPr>
            </a:lvl1pPr>
          </a:lstStyle>
          <a:p>
            <a:fld id="{676D0257-AACC-4BB8-9411-E7781C3EA6B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6" r:id="rId1"/>
  </p:sldLayoutIdLst>
  <p:txStyles>
    <p:titleStyle>
      <a:lvl1pPr algn="ctr" defTabSz="914071" rtl="0" eaLnBrk="1" latinLnBrk="0" hangingPunct="1">
        <a:spcBef>
          <a:spcPct val="0"/>
        </a:spcBef>
        <a:buNone/>
        <a:defRPr sz="4400" kern="1200">
          <a:solidFill>
            <a:schemeClr val="tx1"/>
          </a:solidFill>
          <a:latin typeface="+mj-lt"/>
          <a:ea typeface="+mj-ea"/>
          <a:cs typeface="+mj-cs"/>
        </a:defRPr>
      </a:lvl1pPr>
    </p:titleStyle>
    <p:bodyStyle>
      <a:lvl1pPr marL="342778" indent="-342778" algn="l" defTabSz="91407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84" indent="-285647" algn="l" defTabSz="91407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89" indent="-228517" algn="l" defTabSz="91407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62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665"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701"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3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74"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07"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1" rtl="0" eaLnBrk="1" latinLnBrk="0" hangingPunct="1">
        <a:defRPr sz="1800" kern="1200">
          <a:solidFill>
            <a:schemeClr val="tx1"/>
          </a:solidFill>
          <a:latin typeface="+mn-lt"/>
          <a:ea typeface="+mn-ea"/>
          <a:cs typeface="+mn-cs"/>
        </a:defRPr>
      </a:lvl1pPr>
      <a:lvl2pPr marL="457035" algn="l" defTabSz="914071" rtl="0" eaLnBrk="1" latinLnBrk="0" hangingPunct="1">
        <a:defRPr sz="1800" kern="1200">
          <a:solidFill>
            <a:schemeClr val="tx1"/>
          </a:solidFill>
          <a:latin typeface="+mn-lt"/>
          <a:ea typeface="+mn-ea"/>
          <a:cs typeface="+mn-cs"/>
        </a:defRPr>
      </a:lvl2pPr>
      <a:lvl3pPr marL="914071" algn="l" defTabSz="914071" rtl="0" eaLnBrk="1" latinLnBrk="0" hangingPunct="1">
        <a:defRPr sz="1800" kern="1200">
          <a:solidFill>
            <a:schemeClr val="tx1"/>
          </a:solidFill>
          <a:latin typeface="+mn-lt"/>
          <a:ea typeface="+mn-ea"/>
          <a:cs typeface="+mn-cs"/>
        </a:defRPr>
      </a:lvl3pPr>
      <a:lvl4pPr marL="1371110" algn="l" defTabSz="914071" rtl="0" eaLnBrk="1" latinLnBrk="0" hangingPunct="1">
        <a:defRPr sz="1800" kern="1200">
          <a:solidFill>
            <a:schemeClr val="tx1"/>
          </a:solidFill>
          <a:latin typeface="+mn-lt"/>
          <a:ea typeface="+mn-ea"/>
          <a:cs typeface="+mn-cs"/>
        </a:defRPr>
      </a:lvl4pPr>
      <a:lvl5pPr marL="1828146" algn="l" defTabSz="914071" rtl="0" eaLnBrk="1" latinLnBrk="0" hangingPunct="1">
        <a:defRPr sz="1800" kern="1200">
          <a:solidFill>
            <a:schemeClr val="tx1"/>
          </a:solidFill>
          <a:latin typeface="+mn-lt"/>
          <a:ea typeface="+mn-ea"/>
          <a:cs typeface="+mn-cs"/>
        </a:defRPr>
      </a:lvl5pPr>
      <a:lvl6pPr marL="2285181" algn="l" defTabSz="914071" rtl="0" eaLnBrk="1" latinLnBrk="0" hangingPunct="1">
        <a:defRPr sz="1800" kern="1200">
          <a:solidFill>
            <a:schemeClr val="tx1"/>
          </a:solidFill>
          <a:latin typeface="+mn-lt"/>
          <a:ea typeface="+mn-ea"/>
          <a:cs typeface="+mn-cs"/>
        </a:defRPr>
      </a:lvl6pPr>
      <a:lvl7pPr marL="2742219" algn="l" defTabSz="914071" rtl="0" eaLnBrk="1" latinLnBrk="0" hangingPunct="1">
        <a:defRPr sz="1800" kern="1200">
          <a:solidFill>
            <a:schemeClr val="tx1"/>
          </a:solidFill>
          <a:latin typeface="+mn-lt"/>
          <a:ea typeface="+mn-ea"/>
          <a:cs typeface="+mn-cs"/>
        </a:defRPr>
      </a:lvl7pPr>
      <a:lvl8pPr marL="3199252" algn="l" defTabSz="914071" rtl="0" eaLnBrk="1" latinLnBrk="0" hangingPunct="1">
        <a:defRPr sz="1800" kern="1200">
          <a:solidFill>
            <a:schemeClr val="tx1"/>
          </a:solidFill>
          <a:latin typeface="+mn-lt"/>
          <a:ea typeface="+mn-ea"/>
          <a:cs typeface="+mn-cs"/>
        </a:defRPr>
      </a:lvl8pPr>
      <a:lvl9pPr marL="3656291" algn="l" defTabSz="914071"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7" tIns="45704" rIns="91407" bIns="4570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7"/>
            <a:ext cx="8229600" cy="4525963"/>
          </a:xfrm>
          <a:prstGeom prst="rect">
            <a:avLst/>
          </a:prstGeom>
        </p:spPr>
        <p:txBody>
          <a:bodyPr vert="horz" lIns="91407" tIns="45704" rIns="91407" bIns="457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7"/>
            <a:ext cx="2133600" cy="365125"/>
          </a:xfrm>
          <a:prstGeom prst="rect">
            <a:avLst/>
          </a:prstGeom>
        </p:spPr>
        <p:txBody>
          <a:bodyPr vert="horz" lIns="91407" tIns="45704" rIns="91407" bIns="45704" rtlCol="0" anchor="ctr"/>
          <a:lstStyle>
            <a:lvl1pPr algn="l">
              <a:defRPr sz="1200">
                <a:solidFill>
                  <a:schemeClr val="tx1">
                    <a:tint val="75000"/>
                  </a:schemeClr>
                </a:solidFill>
              </a:defRPr>
            </a:lvl1pPr>
          </a:lstStyle>
          <a:p>
            <a:fld id="{9FF0AA4A-7FAD-446F-8D4A-20F7D51506FD}" type="datetimeFigureOut">
              <a:rPr lang="en-US" smtClean="0">
                <a:solidFill>
                  <a:prstClr val="black">
                    <a:tint val="75000"/>
                  </a:prstClr>
                </a:solidFill>
              </a:rPr>
              <a:pPr/>
              <a:t>11/18/2015</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7"/>
            <a:ext cx="2895600" cy="365125"/>
          </a:xfrm>
          <a:prstGeom prst="rect">
            <a:avLst/>
          </a:prstGeom>
        </p:spPr>
        <p:txBody>
          <a:bodyPr vert="horz" lIns="91407" tIns="45704" rIns="91407" bIns="45704"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7"/>
            <a:ext cx="2133600" cy="365125"/>
          </a:xfrm>
          <a:prstGeom prst="rect">
            <a:avLst/>
          </a:prstGeom>
        </p:spPr>
        <p:txBody>
          <a:bodyPr vert="horz" lIns="91407" tIns="45704" rIns="91407" bIns="45704" rtlCol="0" anchor="ctr"/>
          <a:lstStyle>
            <a:lvl1pPr algn="r">
              <a:defRPr sz="1200">
                <a:solidFill>
                  <a:schemeClr val="tx1">
                    <a:tint val="75000"/>
                  </a:schemeClr>
                </a:solidFill>
              </a:defRPr>
            </a:lvl1pPr>
          </a:lstStyle>
          <a:p>
            <a:fld id="{676D0257-AACC-4BB8-9411-E7781C3EA6B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8" r:id="rId1"/>
  </p:sldLayoutIdLst>
  <p:txStyles>
    <p:titleStyle>
      <a:lvl1pPr algn="ctr" defTabSz="914071" rtl="0" eaLnBrk="1" latinLnBrk="0" hangingPunct="1">
        <a:spcBef>
          <a:spcPct val="0"/>
        </a:spcBef>
        <a:buNone/>
        <a:defRPr sz="4400" kern="1200">
          <a:solidFill>
            <a:schemeClr val="tx1"/>
          </a:solidFill>
          <a:latin typeface="+mj-lt"/>
          <a:ea typeface="+mj-ea"/>
          <a:cs typeface="+mj-cs"/>
        </a:defRPr>
      </a:lvl1pPr>
    </p:titleStyle>
    <p:bodyStyle>
      <a:lvl1pPr marL="342778" indent="-342778" algn="l" defTabSz="91407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84" indent="-285647" algn="l" defTabSz="91407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89" indent="-228517" algn="l" defTabSz="91407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62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665"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701"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3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74"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07"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1" rtl="0" eaLnBrk="1" latinLnBrk="0" hangingPunct="1">
        <a:defRPr sz="1800" kern="1200">
          <a:solidFill>
            <a:schemeClr val="tx1"/>
          </a:solidFill>
          <a:latin typeface="+mn-lt"/>
          <a:ea typeface="+mn-ea"/>
          <a:cs typeface="+mn-cs"/>
        </a:defRPr>
      </a:lvl1pPr>
      <a:lvl2pPr marL="457035" algn="l" defTabSz="914071" rtl="0" eaLnBrk="1" latinLnBrk="0" hangingPunct="1">
        <a:defRPr sz="1800" kern="1200">
          <a:solidFill>
            <a:schemeClr val="tx1"/>
          </a:solidFill>
          <a:latin typeface="+mn-lt"/>
          <a:ea typeface="+mn-ea"/>
          <a:cs typeface="+mn-cs"/>
        </a:defRPr>
      </a:lvl2pPr>
      <a:lvl3pPr marL="914071" algn="l" defTabSz="914071" rtl="0" eaLnBrk="1" latinLnBrk="0" hangingPunct="1">
        <a:defRPr sz="1800" kern="1200">
          <a:solidFill>
            <a:schemeClr val="tx1"/>
          </a:solidFill>
          <a:latin typeface="+mn-lt"/>
          <a:ea typeface="+mn-ea"/>
          <a:cs typeface="+mn-cs"/>
        </a:defRPr>
      </a:lvl3pPr>
      <a:lvl4pPr marL="1371110" algn="l" defTabSz="914071" rtl="0" eaLnBrk="1" latinLnBrk="0" hangingPunct="1">
        <a:defRPr sz="1800" kern="1200">
          <a:solidFill>
            <a:schemeClr val="tx1"/>
          </a:solidFill>
          <a:latin typeface="+mn-lt"/>
          <a:ea typeface="+mn-ea"/>
          <a:cs typeface="+mn-cs"/>
        </a:defRPr>
      </a:lvl4pPr>
      <a:lvl5pPr marL="1828146" algn="l" defTabSz="914071" rtl="0" eaLnBrk="1" latinLnBrk="0" hangingPunct="1">
        <a:defRPr sz="1800" kern="1200">
          <a:solidFill>
            <a:schemeClr val="tx1"/>
          </a:solidFill>
          <a:latin typeface="+mn-lt"/>
          <a:ea typeface="+mn-ea"/>
          <a:cs typeface="+mn-cs"/>
        </a:defRPr>
      </a:lvl5pPr>
      <a:lvl6pPr marL="2285181" algn="l" defTabSz="914071" rtl="0" eaLnBrk="1" latinLnBrk="0" hangingPunct="1">
        <a:defRPr sz="1800" kern="1200">
          <a:solidFill>
            <a:schemeClr val="tx1"/>
          </a:solidFill>
          <a:latin typeface="+mn-lt"/>
          <a:ea typeface="+mn-ea"/>
          <a:cs typeface="+mn-cs"/>
        </a:defRPr>
      </a:lvl6pPr>
      <a:lvl7pPr marL="2742219" algn="l" defTabSz="914071" rtl="0" eaLnBrk="1" latinLnBrk="0" hangingPunct="1">
        <a:defRPr sz="1800" kern="1200">
          <a:solidFill>
            <a:schemeClr val="tx1"/>
          </a:solidFill>
          <a:latin typeface="+mn-lt"/>
          <a:ea typeface="+mn-ea"/>
          <a:cs typeface="+mn-cs"/>
        </a:defRPr>
      </a:lvl7pPr>
      <a:lvl8pPr marL="3199252" algn="l" defTabSz="914071" rtl="0" eaLnBrk="1" latinLnBrk="0" hangingPunct="1">
        <a:defRPr sz="1800" kern="1200">
          <a:solidFill>
            <a:schemeClr val="tx1"/>
          </a:solidFill>
          <a:latin typeface="+mn-lt"/>
          <a:ea typeface="+mn-ea"/>
          <a:cs typeface="+mn-cs"/>
        </a:defRPr>
      </a:lvl8pPr>
      <a:lvl9pPr marL="3656291" algn="l" defTabSz="914071"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7" tIns="45704" rIns="91407" bIns="4570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7"/>
            <a:ext cx="8229600" cy="4525963"/>
          </a:xfrm>
          <a:prstGeom prst="rect">
            <a:avLst/>
          </a:prstGeom>
        </p:spPr>
        <p:txBody>
          <a:bodyPr vert="horz" lIns="91407" tIns="45704" rIns="91407" bIns="457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7"/>
            <a:ext cx="2133600" cy="365125"/>
          </a:xfrm>
          <a:prstGeom prst="rect">
            <a:avLst/>
          </a:prstGeom>
        </p:spPr>
        <p:txBody>
          <a:bodyPr vert="horz" lIns="91407" tIns="45704" rIns="91407" bIns="45704" rtlCol="0" anchor="ctr"/>
          <a:lstStyle>
            <a:lvl1pPr algn="l">
              <a:defRPr sz="1200">
                <a:solidFill>
                  <a:schemeClr val="tx1">
                    <a:tint val="75000"/>
                  </a:schemeClr>
                </a:solidFill>
              </a:defRPr>
            </a:lvl1pPr>
          </a:lstStyle>
          <a:p>
            <a:fld id="{9FF0AA4A-7FAD-446F-8D4A-20F7D51506FD}" type="datetimeFigureOut">
              <a:rPr lang="en-US" smtClean="0">
                <a:solidFill>
                  <a:prstClr val="black">
                    <a:tint val="75000"/>
                  </a:prstClr>
                </a:solidFill>
              </a:rPr>
              <a:pPr/>
              <a:t>11/18/2015</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7"/>
            <a:ext cx="2895600" cy="365125"/>
          </a:xfrm>
          <a:prstGeom prst="rect">
            <a:avLst/>
          </a:prstGeom>
        </p:spPr>
        <p:txBody>
          <a:bodyPr vert="horz" lIns="91407" tIns="45704" rIns="91407" bIns="45704"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7"/>
            <a:ext cx="2133600" cy="365125"/>
          </a:xfrm>
          <a:prstGeom prst="rect">
            <a:avLst/>
          </a:prstGeom>
        </p:spPr>
        <p:txBody>
          <a:bodyPr vert="horz" lIns="91407" tIns="45704" rIns="91407" bIns="45704" rtlCol="0" anchor="ctr"/>
          <a:lstStyle>
            <a:lvl1pPr algn="r">
              <a:defRPr sz="1200">
                <a:solidFill>
                  <a:schemeClr val="tx1">
                    <a:tint val="75000"/>
                  </a:schemeClr>
                </a:solidFill>
              </a:defRPr>
            </a:lvl1pPr>
          </a:lstStyle>
          <a:p>
            <a:fld id="{676D0257-AACC-4BB8-9411-E7781C3EA6B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2" r:id="rId1"/>
  </p:sldLayoutIdLst>
  <p:txStyles>
    <p:titleStyle>
      <a:lvl1pPr algn="ctr" defTabSz="914071" rtl="0" eaLnBrk="1" latinLnBrk="0" hangingPunct="1">
        <a:spcBef>
          <a:spcPct val="0"/>
        </a:spcBef>
        <a:buNone/>
        <a:defRPr sz="4400" kern="1200">
          <a:solidFill>
            <a:schemeClr val="tx1"/>
          </a:solidFill>
          <a:latin typeface="+mj-lt"/>
          <a:ea typeface="+mj-ea"/>
          <a:cs typeface="+mj-cs"/>
        </a:defRPr>
      </a:lvl1pPr>
    </p:titleStyle>
    <p:bodyStyle>
      <a:lvl1pPr marL="342778" indent="-342778" algn="l" defTabSz="91407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84" indent="-285647" algn="l" defTabSz="91407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89" indent="-228517" algn="l" defTabSz="91407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62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665"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701"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3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74"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07"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1" rtl="0" eaLnBrk="1" latinLnBrk="0" hangingPunct="1">
        <a:defRPr sz="1800" kern="1200">
          <a:solidFill>
            <a:schemeClr val="tx1"/>
          </a:solidFill>
          <a:latin typeface="+mn-lt"/>
          <a:ea typeface="+mn-ea"/>
          <a:cs typeface="+mn-cs"/>
        </a:defRPr>
      </a:lvl1pPr>
      <a:lvl2pPr marL="457035" algn="l" defTabSz="914071" rtl="0" eaLnBrk="1" latinLnBrk="0" hangingPunct="1">
        <a:defRPr sz="1800" kern="1200">
          <a:solidFill>
            <a:schemeClr val="tx1"/>
          </a:solidFill>
          <a:latin typeface="+mn-lt"/>
          <a:ea typeface="+mn-ea"/>
          <a:cs typeface="+mn-cs"/>
        </a:defRPr>
      </a:lvl2pPr>
      <a:lvl3pPr marL="914071" algn="l" defTabSz="914071" rtl="0" eaLnBrk="1" latinLnBrk="0" hangingPunct="1">
        <a:defRPr sz="1800" kern="1200">
          <a:solidFill>
            <a:schemeClr val="tx1"/>
          </a:solidFill>
          <a:latin typeface="+mn-lt"/>
          <a:ea typeface="+mn-ea"/>
          <a:cs typeface="+mn-cs"/>
        </a:defRPr>
      </a:lvl3pPr>
      <a:lvl4pPr marL="1371110" algn="l" defTabSz="914071" rtl="0" eaLnBrk="1" latinLnBrk="0" hangingPunct="1">
        <a:defRPr sz="1800" kern="1200">
          <a:solidFill>
            <a:schemeClr val="tx1"/>
          </a:solidFill>
          <a:latin typeface="+mn-lt"/>
          <a:ea typeface="+mn-ea"/>
          <a:cs typeface="+mn-cs"/>
        </a:defRPr>
      </a:lvl4pPr>
      <a:lvl5pPr marL="1828146" algn="l" defTabSz="914071" rtl="0" eaLnBrk="1" latinLnBrk="0" hangingPunct="1">
        <a:defRPr sz="1800" kern="1200">
          <a:solidFill>
            <a:schemeClr val="tx1"/>
          </a:solidFill>
          <a:latin typeface="+mn-lt"/>
          <a:ea typeface="+mn-ea"/>
          <a:cs typeface="+mn-cs"/>
        </a:defRPr>
      </a:lvl5pPr>
      <a:lvl6pPr marL="2285181" algn="l" defTabSz="914071" rtl="0" eaLnBrk="1" latinLnBrk="0" hangingPunct="1">
        <a:defRPr sz="1800" kern="1200">
          <a:solidFill>
            <a:schemeClr val="tx1"/>
          </a:solidFill>
          <a:latin typeface="+mn-lt"/>
          <a:ea typeface="+mn-ea"/>
          <a:cs typeface="+mn-cs"/>
        </a:defRPr>
      </a:lvl6pPr>
      <a:lvl7pPr marL="2742219" algn="l" defTabSz="914071" rtl="0" eaLnBrk="1" latinLnBrk="0" hangingPunct="1">
        <a:defRPr sz="1800" kern="1200">
          <a:solidFill>
            <a:schemeClr val="tx1"/>
          </a:solidFill>
          <a:latin typeface="+mn-lt"/>
          <a:ea typeface="+mn-ea"/>
          <a:cs typeface="+mn-cs"/>
        </a:defRPr>
      </a:lvl7pPr>
      <a:lvl8pPr marL="3199252" algn="l" defTabSz="914071" rtl="0" eaLnBrk="1" latinLnBrk="0" hangingPunct="1">
        <a:defRPr sz="1800" kern="1200">
          <a:solidFill>
            <a:schemeClr val="tx1"/>
          </a:solidFill>
          <a:latin typeface="+mn-lt"/>
          <a:ea typeface="+mn-ea"/>
          <a:cs typeface="+mn-cs"/>
        </a:defRPr>
      </a:lvl8pPr>
      <a:lvl9pPr marL="3656291" algn="l" defTabSz="914071"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7" tIns="45704" rIns="91407" bIns="4570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7"/>
            <a:ext cx="8229600" cy="4525963"/>
          </a:xfrm>
          <a:prstGeom prst="rect">
            <a:avLst/>
          </a:prstGeom>
        </p:spPr>
        <p:txBody>
          <a:bodyPr vert="horz" lIns="91407" tIns="45704" rIns="91407" bIns="457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7"/>
            <a:ext cx="2133600" cy="365125"/>
          </a:xfrm>
          <a:prstGeom prst="rect">
            <a:avLst/>
          </a:prstGeom>
        </p:spPr>
        <p:txBody>
          <a:bodyPr vert="horz" lIns="91407" tIns="45704" rIns="91407" bIns="45704" rtlCol="0" anchor="ctr"/>
          <a:lstStyle>
            <a:lvl1pPr algn="l">
              <a:defRPr sz="1200">
                <a:solidFill>
                  <a:schemeClr val="tx1">
                    <a:tint val="75000"/>
                  </a:schemeClr>
                </a:solidFill>
              </a:defRPr>
            </a:lvl1pPr>
          </a:lstStyle>
          <a:p>
            <a:fld id="{9FF0AA4A-7FAD-446F-8D4A-20F7D51506FD}" type="datetimeFigureOut">
              <a:rPr lang="en-US" smtClean="0">
                <a:solidFill>
                  <a:prstClr val="black">
                    <a:tint val="75000"/>
                  </a:prstClr>
                </a:solidFill>
              </a:rPr>
              <a:pPr/>
              <a:t>11/18/2015</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7"/>
            <a:ext cx="2895600" cy="365125"/>
          </a:xfrm>
          <a:prstGeom prst="rect">
            <a:avLst/>
          </a:prstGeom>
        </p:spPr>
        <p:txBody>
          <a:bodyPr vert="horz" lIns="91407" tIns="45704" rIns="91407" bIns="45704"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7"/>
            <a:ext cx="2133600" cy="365125"/>
          </a:xfrm>
          <a:prstGeom prst="rect">
            <a:avLst/>
          </a:prstGeom>
        </p:spPr>
        <p:txBody>
          <a:bodyPr vert="horz" lIns="91407" tIns="45704" rIns="91407" bIns="45704" rtlCol="0" anchor="ctr"/>
          <a:lstStyle>
            <a:lvl1pPr algn="r">
              <a:defRPr sz="1200">
                <a:solidFill>
                  <a:schemeClr val="tx1">
                    <a:tint val="75000"/>
                  </a:schemeClr>
                </a:solidFill>
              </a:defRPr>
            </a:lvl1pPr>
          </a:lstStyle>
          <a:p>
            <a:fld id="{676D0257-AACC-4BB8-9411-E7781C3EA6B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4" r:id="rId1"/>
  </p:sldLayoutIdLst>
  <p:txStyles>
    <p:titleStyle>
      <a:lvl1pPr algn="ctr" defTabSz="914071" rtl="0" eaLnBrk="1" latinLnBrk="0" hangingPunct="1">
        <a:spcBef>
          <a:spcPct val="0"/>
        </a:spcBef>
        <a:buNone/>
        <a:defRPr sz="4400" kern="1200">
          <a:solidFill>
            <a:schemeClr val="tx1"/>
          </a:solidFill>
          <a:latin typeface="+mj-lt"/>
          <a:ea typeface="+mj-ea"/>
          <a:cs typeface="+mj-cs"/>
        </a:defRPr>
      </a:lvl1pPr>
    </p:titleStyle>
    <p:bodyStyle>
      <a:lvl1pPr marL="342778" indent="-342778" algn="l" defTabSz="91407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84" indent="-285647" algn="l" defTabSz="91407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89" indent="-228517" algn="l" defTabSz="91407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62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665"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701"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3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74"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07"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1" rtl="0" eaLnBrk="1" latinLnBrk="0" hangingPunct="1">
        <a:defRPr sz="1800" kern="1200">
          <a:solidFill>
            <a:schemeClr val="tx1"/>
          </a:solidFill>
          <a:latin typeface="+mn-lt"/>
          <a:ea typeface="+mn-ea"/>
          <a:cs typeface="+mn-cs"/>
        </a:defRPr>
      </a:lvl1pPr>
      <a:lvl2pPr marL="457035" algn="l" defTabSz="914071" rtl="0" eaLnBrk="1" latinLnBrk="0" hangingPunct="1">
        <a:defRPr sz="1800" kern="1200">
          <a:solidFill>
            <a:schemeClr val="tx1"/>
          </a:solidFill>
          <a:latin typeface="+mn-lt"/>
          <a:ea typeface="+mn-ea"/>
          <a:cs typeface="+mn-cs"/>
        </a:defRPr>
      </a:lvl2pPr>
      <a:lvl3pPr marL="914071" algn="l" defTabSz="914071" rtl="0" eaLnBrk="1" latinLnBrk="0" hangingPunct="1">
        <a:defRPr sz="1800" kern="1200">
          <a:solidFill>
            <a:schemeClr val="tx1"/>
          </a:solidFill>
          <a:latin typeface="+mn-lt"/>
          <a:ea typeface="+mn-ea"/>
          <a:cs typeface="+mn-cs"/>
        </a:defRPr>
      </a:lvl3pPr>
      <a:lvl4pPr marL="1371110" algn="l" defTabSz="914071" rtl="0" eaLnBrk="1" latinLnBrk="0" hangingPunct="1">
        <a:defRPr sz="1800" kern="1200">
          <a:solidFill>
            <a:schemeClr val="tx1"/>
          </a:solidFill>
          <a:latin typeface="+mn-lt"/>
          <a:ea typeface="+mn-ea"/>
          <a:cs typeface="+mn-cs"/>
        </a:defRPr>
      </a:lvl4pPr>
      <a:lvl5pPr marL="1828146" algn="l" defTabSz="914071" rtl="0" eaLnBrk="1" latinLnBrk="0" hangingPunct="1">
        <a:defRPr sz="1800" kern="1200">
          <a:solidFill>
            <a:schemeClr val="tx1"/>
          </a:solidFill>
          <a:latin typeface="+mn-lt"/>
          <a:ea typeface="+mn-ea"/>
          <a:cs typeface="+mn-cs"/>
        </a:defRPr>
      </a:lvl5pPr>
      <a:lvl6pPr marL="2285181" algn="l" defTabSz="914071" rtl="0" eaLnBrk="1" latinLnBrk="0" hangingPunct="1">
        <a:defRPr sz="1800" kern="1200">
          <a:solidFill>
            <a:schemeClr val="tx1"/>
          </a:solidFill>
          <a:latin typeface="+mn-lt"/>
          <a:ea typeface="+mn-ea"/>
          <a:cs typeface="+mn-cs"/>
        </a:defRPr>
      </a:lvl6pPr>
      <a:lvl7pPr marL="2742219" algn="l" defTabSz="914071" rtl="0" eaLnBrk="1" latinLnBrk="0" hangingPunct="1">
        <a:defRPr sz="1800" kern="1200">
          <a:solidFill>
            <a:schemeClr val="tx1"/>
          </a:solidFill>
          <a:latin typeface="+mn-lt"/>
          <a:ea typeface="+mn-ea"/>
          <a:cs typeface="+mn-cs"/>
        </a:defRPr>
      </a:lvl7pPr>
      <a:lvl8pPr marL="3199252" algn="l" defTabSz="914071" rtl="0" eaLnBrk="1" latinLnBrk="0" hangingPunct="1">
        <a:defRPr sz="1800" kern="1200">
          <a:solidFill>
            <a:schemeClr val="tx1"/>
          </a:solidFill>
          <a:latin typeface="+mn-lt"/>
          <a:ea typeface="+mn-ea"/>
          <a:cs typeface="+mn-cs"/>
        </a:defRPr>
      </a:lvl8pPr>
      <a:lvl9pPr marL="3656291" algn="l" defTabSz="914071"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7" tIns="45704" rIns="91407" bIns="4570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7"/>
            <a:ext cx="8229600" cy="4525963"/>
          </a:xfrm>
          <a:prstGeom prst="rect">
            <a:avLst/>
          </a:prstGeom>
        </p:spPr>
        <p:txBody>
          <a:bodyPr vert="horz" lIns="91407" tIns="45704" rIns="91407" bIns="457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7"/>
            <a:ext cx="2133600" cy="365125"/>
          </a:xfrm>
          <a:prstGeom prst="rect">
            <a:avLst/>
          </a:prstGeom>
        </p:spPr>
        <p:txBody>
          <a:bodyPr vert="horz" lIns="91407" tIns="45704" rIns="91407" bIns="45704" rtlCol="0" anchor="ctr"/>
          <a:lstStyle>
            <a:lvl1pPr algn="l">
              <a:defRPr sz="1200">
                <a:solidFill>
                  <a:schemeClr val="tx1">
                    <a:tint val="75000"/>
                  </a:schemeClr>
                </a:solidFill>
              </a:defRPr>
            </a:lvl1pPr>
          </a:lstStyle>
          <a:p>
            <a:fld id="{9FF0AA4A-7FAD-446F-8D4A-20F7D51506FD}" type="datetimeFigureOut">
              <a:rPr lang="en-US" smtClean="0">
                <a:solidFill>
                  <a:prstClr val="black">
                    <a:tint val="75000"/>
                  </a:prstClr>
                </a:solidFill>
              </a:rPr>
              <a:pPr/>
              <a:t>11/18/2015</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7"/>
            <a:ext cx="2895600" cy="365125"/>
          </a:xfrm>
          <a:prstGeom prst="rect">
            <a:avLst/>
          </a:prstGeom>
        </p:spPr>
        <p:txBody>
          <a:bodyPr vert="horz" lIns="91407" tIns="45704" rIns="91407" bIns="45704"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7"/>
            <a:ext cx="2133600" cy="365125"/>
          </a:xfrm>
          <a:prstGeom prst="rect">
            <a:avLst/>
          </a:prstGeom>
        </p:spPr>
        <p:txBody>
          <a:bodyPr vert="horz" lIns="91407" tIns="45704" rIns="91407" bIns="45704" rtlCol="0" anchor="ctr"/>
          <a:lstStyle>
            <a:lvl1pPr algn="r">
              <a:defRPr sz="1200">
                <a:solidFill>
                  <a:schemeClr val="tx1">
                    <a:tint val="75000"/>
                  </a:schemeClr>
                </a:solidFill>
              </a:defRPr>
            </a:lvl1pPr>
          </a:lstStyle>
          <a:p>
            <a:fld id="{676D0257-AACC-4BB8-9411-E7781C3EA6B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6" r:id="rId1"/>
  </p:sldLayoutIdLst>
  <p:txStyles>
    <p:titleStyle>
      <a:lvl1pPr algn="ctr" defTabSz="914071" rtl="0" eaLnBrk="1" latinLnBrk="0" hangingPunct="1">
        <a:spcBef>
          <a:spcPct val="0"/>
        </a:spcBef>
        <a:buNone/>
        <a:defRPr sz="4400" kern="1200">
          <a:solidFill>
            <a:schemeClr val="tx1"/>
          </a:solidFill>
          <a:latin typeface="+mj-lt"/>
          <a:ea typeface="+mj-ea"/>
          <a:cs typeface="+mj-cs"/>
        </a:defRPr>
      </a:lvl1pPr>
    </p:titleStyle>
    <p:bodyStyle>
      <a:lvl1pPr marL="342778" indent="-342778" algn="l" defTabSz="91407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84" indent="-285647" algn="l" defTabSz="91407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89" indent="-228517" algn="l" defTabSz="91407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62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665"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701"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3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74"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07"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1" rtl="0" eaLnBrk="1" latinLnBrk="0" hangingPunct="1">
        <a:defRPr sz="1800" kern="1200">
          <a:solidFill>
            <a:schemeClr val="tx1"/>
          </a:solidFill>
          <a:latin typeface="+mn-lt"/>
          <a:ea typeface="+mn-ea"/>
          <a:cs typeface="+mn-cs"/>
        </a:defRPr>
      </a:lvl1pPr>
      <a:lvl2pPr marL="457035" algn="l" defTabSz="914071" rtl="0" eaLnBrk="1" latinLnBrk="0" hangingPunct="1">
        <a:defRPr sz="1800" kern="1200">
          <a:solidFill>
            <a:schemeClr val="tx1"/>
          </a:solidFill>
          <a:latin typeface="+mn-lt"/>
          <a:ea typeface="+mn-ea"/>
          <a:cs typeface="+mn-cs"/>
        </a:defRPr>
      </a:lvl2pPr>
      <a:lvl3pPr marL="914071" algn="l" defTabSz="914071" rtl="0" eaLnBrk="1" latinLnBrk="0" hangingPunct="1">
        <a:defRPr sz="1800" kern="1200">
          <a:solidFill>
            <a:schemeClr val="tx1"/>
          </a:solidFill>
          <a:latin typeface="+mn-lt"/>
          <a:ea typeface="+mn-ea"/>
          <a:cs typeface="+mn-cs"/>
        </a:defRPr>
      </a:lvl3pPr>
      <a:lvl4pPr marL="1371110" algn="l" defTabSz="914071" rtl="0" eaLnBrk="1" latinLnBrk="0" hangingPunct="1">
        <a:defRPr sz="1800" kern="1200">
          <a:solidFill>
            <a:schemeClr val="tx1"/>
          </a:solidFill>
          <a:latin typeface="+mn-lt"/>
          <a:ea typeface="+mn-ea"/>
          <a:cs typeface="+mn-cs"/>
        </a:defRPr>
      </a:lvl4pPr>
      <a:lvl5pPr marL="1828146" algn="l" defTabSz="914071" rtl="0" eaLnBrk="1" latinLnBrk="0" hangingPunct="1">
        <a:defRPr sz="1800" kern="1200">
          <a:solidFill>
            <a:schemeClr val="tx1"/>
          </a:solidFill>
          <a:latin typeface="+mn-lt"/>
          <a:ea typeface="+mn-ea"/>
          <a:cs typeface="+mn-cs"/>
        </a:defRPr>
      </a:lvl5pPr>
      <a:lvl6pPr marL="2285181" algn="l" defTabSz="914071" rtl="0" eaLnBrk="1" latinLnBrk="0" hangingPunct="1">
        <a:defRPr sz="1800" kern="1200">
          <a:solidFill>
            <a:schemeClr val="tx1"/>
          </a:solidFill>
          <a:latin typeface="+mn-lt"/>
          <a:ea typeface="+mn-ea"/>
          <a:cs typeface="+mn-cs"/>
        </a:defRPr>
      </a:lvl6pPr>
      <a:lvl7pPr marL="2742219" algn="l" defTabSz="914071" rtl="0" eaLnBrk="1" latinLnBrk="0" hangingPunct="1">
        <a:defRPr sz="1800" kern="1200">
          <a:solidFill>
            <a:schemeClr val="tx1"/>
          </a:solidFill>
          <a:latin typeface="+mn-lt"/>
          <a:ea typeface="+mn-ea"/>
          <a:cs typeface="+mn-cs"/>
        </a:defRPr>
      </a:lvl7pPr>
      <a:lvl8pPr marL="3199252" algn="l" defTabSz="914071" rtl="0" eaLnBrk="1" latinLnBrk="0" hangingPunct="1">
        <a:defRPr sz="1800" kern="1200">
          <a:solidFill>
            <a:schemeClr val="tx1"/>
          </a:solidFill>
          <a:latin typeface="+mn-lt"/>
          <a:ea typeface="+mn-ea"/>
          <a:cs typeface="+mn-cs"/>
        </a:defRPr>
      </a:lvl8pPr>
      <a:lvl9pPr marL="3656291" algn="l" defTabSz="914071"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7" tIns="45704" rIns="91407" bIns="4570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7"/>
            <a:ext cx="8229600" cy="4525963"/>
          </a:xfrm>
          <a:prstGeom prst="rect">
            <a:avLst/>
          </a:prstGeom>
        </p:spPr>
        <p:txBody>
          <a:bodyPr vert="horz" lIns="91407" tIns="45704" rIns="91407" bIns="457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7"/>
            <a:ext cx="2133600" cy="365125"/>
          </a:xfrm>
          <a:prstGeom prst="rect">
            <a:avLst/>
          </a:prstGeom>
        </p:spPr>
        <p:txBody>
          <a:bodyPr vert="horz" lIns="91407" tIns="45704" rIns="91407" bIns="45704" rtlCol="0" anchor="ctr"/>
          <a:lstStyle>
            <a:lvl1pPr algn="l">
              <a:defRPr sz="1200">
                <a:solidFill>
                  <a:schemeClr val="tx1">
                    <a:tint val="75000"/>
                  </a:schemeClr>
                </a:solidFill>
              </a:defRPr>
            </a:lvl1pPr>
          </a:lstStyle>
          <a:p>
            <a:fld id="{9FF0AA4A-7FAD-446F-8D4A-20F7D51506FD}" type="datetimeFigureOut">
              <a:rPr lang="en-US" smtClean="0">
                <a:solidFill>
                  <a:prstClr val="black">
                    <a:tint val="75000"/>
                  </a:prstClr>
                </a:solidFill>
              </a:rPr>
              <a:pPr/>
              <a:t>11/18/2015</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7"/>
            <a:ext cx="2895600" cy="365125"/>
          </a:xfrm>
          <a:prstGeom prst="rect">
            <a:avLst/>
          </a:prstGeom>
        </p:spPr>
        <p:txBody>
          <a:bodyPr vert="horz" lIns="91407" tIns="45704" rIns="91407" bIns="45704"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7"/>
            <a:ext cx="2133600" cy="365125"/>
          </a:xfrm>
          <a:prstGeom prst="rect">
            <a:avLst/>
          </a:prstGeom>
        </p:spPr>
        <p:txBody>
          <a:bodyPr vert="horz" lIns="91407" tIns="45704" rIns="91407" bIns="45704" rtlCol="0" anchor="ctr"/>
          <a:lstStyle>
            <a:lvl1pPr algn="r">
              <a:defRPr sz="1200">
                <a:solidFill>
                  <a:schemeClr val="tx1">
                    <a:tint val="75000"/>
                  </a:schemeClr>
                </a:solidFill>
              </a:defRPr>
            </a:lvl1pPr>
          </a:lstStyle>
          <a:p>
            <a:fld id="{676D0257-AACC-4BB8-9411-E7781C3EA6B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8" r:id="rId1"/>
  </p:sldLayoutIdLst>
  <p:txStyles>
    <p:titleStyle>
      <a:lvl1pPr algn="ctr" defTabSz="914071" rtl="0" eaLnBrk="1" latinLnBrk="0" hangingPunct="1">
        <a:spcBef>
          <a:spcPct val="0"/>
        </a:spcBef>
        <a:buNone/>
        <a:defRPr sz="4400" kern="1200">
          <a:solidFill>
            <a:schemeClr val="tx1"/>
          </a:solidFill>
          <a:latin typeface="+mj-lt"/>
          <a:ea typeface="+mj-ea"/>
          <a:cs typeface="+mj-cs"/>
        </a:defRPr>
      </a:lvl1pPr>
    </p:titleStyle>
    <p:bodyStyle>
      <a:lvl1pPr marL="342778" indent="-342778" algn="l" defTabSz="91407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84" indent="-285647" algn="l" defTabSz="91407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89" indent="-228517" algn="l" defTabSz="91407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62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665"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701"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3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74"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07"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1" rtl="0" eaLnBrk="1" latinLnBrk="0" hangingPunct="1">
        <a:defRPr sz="1800" kern="1200">
          <a:solidFill>
            <a:schemeClr val="tx1"/>
          </a:solidFill>
          <a:latin typeface="+mn-lt"/>
          <a:ea typeface="+mn-ea"/>
          <a:cs typeface="+mn-cs"/>
        </a:defRPr>
      </a:lvl1pPr>
      <a:lvl2pPr marL="457035" algn="l" defTabSz="914071" rtl="0" eaLnBrk="1" latinLnBrk="0" hangingPunct="1">
        <a:defRPr sz="1800" kern="1200">
          <a:solidFill>
            <a:schemeClr val="tx1"/>
          </a:solidFill>
          <a:latin typeface="+mn-lt"/>
          <a:ea typeface="+mn-ea"/>
          <a:cs typeface="+mn-cs"/>
        </a:defRPr>
      </a:lvl2pPr>
      <a:lvl3pPr marL="914071" algn="l" defTabSz="914071" rtl="0" eaLnBrk="1" latinLnBrk="0" hangingPunct="1">
        <a:defRPr sz="1800" kern="1200">
          <a:solidFill>
            <a:schemeClr val="tx1"/>
          </a:solidFill>
          <a:latin typeface="+mn-lt"/>
          <a:ea typeface="+mn-ea"/>
          <a:cs typeface="+mn-cs"/>
        </a:defRPr>
      </a:lvl3pPr>
      <a:lvl4pPr marL="1371110" algn="l" defTabSz="914071" rtl="0" eaLnBrk="1" latinLnBrk="0" hangingPunct="1">
        <a:defRPr sz="1800" kern="1200">
          <a:solidFill>
            <a:schemeClr val="tx1"/>
          </a:solidFill>
          <a:latin typeface="+mn-lt"/>
          <a:ea typeface="+mn-ea"/>
          <a:cs typeface="+mn-cs"/>
        </a:defRPr>
      </a:lvl4pPr>
      <a:lvl5pPr marL="1828146" algn="l" defTabSz="914071" rtl="0" eaLnBrk="1" latinLnBrk="0" hangingPunct="1">
        <a:defRPr sz="1800" kern="1200">
          <a:solidFill>
            <a:schemeClr val="tx1"/>
          </a:solidFill>
          <a:latin typeface="+mn-lt"/>
          <a:ea typeface="+mn-ea"/>
          <a:cs typeface="+mn-cs"/>
        </a:defRPr>
      </a:lvl5pPr>
      <a:lvl6pPr marL="2285181" algn="l" defTabSz="914071" rtl="0" eaLnBrk="1" latinLnBrk="0" hangingPunct="1">
        <a:defRPr sz="1800" kern="1200">
          <a:solidFill>
            <a:schemeClr val="tx1"/>
          </a:solidFill>
          <a:latin typeface="+mn-lt"/>
          <a:ea typeface="+mn-ea"/>
          <a:cs typeface="+mn-cs"/>
        </a:defRPr>
      </a:lvl6pPr>
      <a:lvl7pPr marL="2742219" algn="l" defTabSz="914071" rtl="0" eaLnBrk="1" latinLnBrk="0" hangingPunct="1">
        <a:defRPr sz="1800" kern="1200">
          <a:solidFill>
            <a:schemeClr val="tx1"/>
          </a:solidFill>
          <a:latin typeface="+mn-lt"/>
          <a:ea typeface="+mn-ea"/>
          <a:cs typeface="+mn-cs"/>
        </a:defRPr>
      </a:lvl7pPr>
      <a:lvl8pPr marL="3199252" algn="l" defTabSz="914071" rtl="0" eaLnBrk="1" latinLnBrk="0" hangingPunct="1">
        <a:defRPr sz="1800" kern="1200">
          <a:solidFill>
            <a:schemeClr val="tx1"/>
          </a:solidFill>
          <a:latin typeface="+mn-lt"/>
          <a:ea typeface="+mn-ea"/>
          <a:cs typeface="+mn-cs"/>
        </a:defRPr>
      </a:lvl8pPr>
      <a:lvl9pPr marL="3656291" algn="l" defTabSz="91407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hyperlink" Target="http://www.hhs.gov/ohrp/humansubjects/guidance/belmont.html" TargetMode="Externa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hyperlink" Target="http://www.hhs.gov/ohrp/humansubjects/guidance/45cfr46.htm" TargetMode="Externa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457200"/>
            <a:ext cx="7772400" cy="1470025"/>
          </a:xfrm>
        </p:spPr>
        <p:txBody>
          <a:bodyPr>
            <a:normAutofit/>
          </a:bodyPr>
          <a:lstStyle/>
          <a:p>
            <a:r>
              <a:rPr lang="en-US" sz="3200" b="1" dirty="0" smtClean="0"/>
              <a:t>Is the Anonymized Sample in Research an Endangered Species?</a:t>
            </a:r>
            <a:endParaRPr lang="en-US" sz="3200" b="1" dirty="0"/>
          </a:p>
        </p:txBody>
      </p:sp>
      <p:sp>
        <p:nvSpPr>
          <p:cNvPr id="3" name="Subtitle 2"/>
          <p:cNvSpPr>
            <a:spLocks noGrp="1"/>
          </p:cNvSpPr>
          <p:nvPr>
            <p:ph type="subTitle" idx="1"/>
          </p:nvPr>
        </p:nvSpPr>
        <p:spPr>
          <a:xfrm>
            <a:off x="1295400" y="4191000"/>
            <a:ext cx="6693687" cy="2514600"/>
          </a:xfrm>
        </p:spPr>
        <p:txBody>
          <a:bodyPr>
            <a:normAutofit/>
          </a:bodyPr>
          <a:lstStyle/>
          <a:p>
            <a:r>
              <a:rPr lang="en-US" sz="2800" b="1" dirty="0" smtClean="0">
                <a:solidFill>
                  <a:schemeClr val="tx1"/>
                </a:solidFill>
              </a:rPr>
              <a:t>Mark E. Sobel MD, PhD</a:t>
            </a:r>
          </a:p>
          <a:p>
            <a:r>
              <a:rPr lang="en-US" sz="2400" b="1" dirty="0" smtClean="0">
                <a:solidFill>
                  <a:schemeClr val="tx1"/>
                </a:solidFill>
              </a:rPr>
              <a:t>Executive Officer</a:t>
            </a:r>
          </a:p>
          <a:p>
            <a:r>
              <a:rPr lang="en-US" sz="2400" b="1" dirty="0" smtClean="0">
                <a:solidFill>
                  <a:schemeClr val="tx1"/>
                </a:solidFill>
              </a:rPr>
              <a:t>American Society for Investigative Pathology</a:t>
            </a:r>
          </a:p>
          <a:p>
            <a:r>
              <a:rPr lang="en-US" sz="2400" b="1" dirty="0" smtClean="0">
                <a:solidFill>
                  <a:schemeClr val="tx1"/>
                </a:solidFill>
              </a:rPr>
              <a:t>mesobel@asip.org</a:t>
            </a:r>
          </a:p>
          <a:p>
            <a:r>
              <a:rPr lang="en-US" sz="2400" b="1" dirty="0" smtClean="0">
                <a:solidFill>
                  <a:schemeClr val="tx1"/>
                </a:solidFill>
              </a:rPr>
              <a:t>ASIP Digital Library</a:t>
            </a:r>
            <a:endParaRPr lang="en-US" sz="2400" b="1" dirty="0">
              <a:solidFill>
                <a:schemeClr val="tx1"/>
              </a:solidFill>
            </a:endParaRPr>
          </a:p>
        </p:txBody>
      </p:sp>
      <p:sp>
        <p:nvSpPr>
          <p:cNvPr id="4" name="Line 4"/>
          <p:cNvSpPr>
            <a:spLocks noChangeShapeType="1"/>
          </p:cNvSpPr>
          <p:nvPr/>
        </p:nvSpPr>
        <p:spPr bwMode="auto">
          <a:xfrm>
            <a:off x="407193" y="19812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
        <p:nvSpPr>
          <p:cNvPr id="5" name="Rectangle 4"/>
          <p:cNvSpPr/>
          <p:nvPr/>
        </p:nvSpPr>
        <p:spPr>
          <a:xfrm>
            <a:off x="407193" y="2133600"/>
            <a:ext cx="8253413" cy="2092881"/>
          </a:xfrm>
          <a:prstGeom prst="rect">
            <a:avLst/>
          </a:prstGeom>
        </p:spPr>
        <p:txBody>
          <a:bodyPr wrap="square">
            <a:spAutoFit/>
          </a:bodyPr>
          <a:lstStyle/>
          <a:p>
            <a:pPr algn="ctr"/>
            <a:r>
              <a:rPr lang="en-US" sz="2400" b="1" dirty="0" err="1" smtClean="0">
                <a:solidFill>
                  <a:srgbClr val="FF0000"/>
                </a:solidFill>
              </a:rPr>
              <a:t>Stowell</a:t>
            </a:r>
            <a:r>
              <a:rPr lang="en-US" sz="2400" b="1" dirty="0" smtClean="0">
                <a:solidFill>
                  <a:srgbClr val="FF0000"/>
                </a:solidFill>
              </a:rPr>
              <a:t> Symposium</a:t>
            </a:r>
            <a:r>
              <a:rPr lang="en-US" sz="2400" b="1" dirty="0">
                <a:solidFill>
                  <a:srgbClr val="FF0000"/>
                </a:solidFill>
              </a:rPr>
              <a:t>: Trends in Experimental Pathology: </a:t>
            </a:r>
            <a:endParaRPr lang="en-US" sz="2400" b="1" dirty="0" smtClean="0">
              <a:solidFill>
                <a:srgbClr val="FF0000"/>
              </a:solidFill>
            </a:endParaRPr>
          </a:p>
          <a:p>
            <a:pPr algn="ctr"/>
            <a:r>
              <a:rPr lang="en-US" sz="2400" b="1" dirty="0" smtClean="0">
                <a:solidFill>
                  <a:srgbClr val="FF0000"/>
                </a:solidFill>
              </a:rPr>
              <a:t>The </a:t>
            </a:r>
            <a:r>
              <a:rPr lang="en-US" sz="2400" b="1" dirty="0">
                <a:solidFill>
                  <a:srgbClr val="FF0000"/>
                </a:solidFill>
              </a:rPr>
              <a:t>Role of </a:t>
            </a:r>
            <a:r>
              <a:rPr lang="en-US" sz="2400" b="1" dirty="0" err="1">
                <a:solidFill>
                  <a:srgbClr val="FF0000"/>
                </a:solidFill>
              </a:rPr>
              <a:t>Biospecimens</a:t>
            </a:r>
            <a:r>
              <a:rPr lang="en-US" sz="2400" b="1" dirty="0">
                <a:solidFill>
                  <a:srgbClr val="FF0000"/>
                </a:solidFill>
              </a:rPr>
              <a:t> in Precision </a:t>
            </a:r>
            <a:r>
              <a:rPr lang="en-US" sz="2400" b="1" dirty="0" smtClean="0">
                <a:solidFill>
                  <a:srgbClr val="FF0000"/>
                </a:solidFill>
              </a:rPr>
              <a:t>Medicine</a:t>
            </a:r>
          </a:p>
          <a:p>
            <a:pPr algn="ctr"/>
            <a:endParaRPr lang="en-US" sz="2400" b="1" dirty="0">
              <a:solidFill>
                <a:srgbClr val="FF0000"/>
              </a:solidFill>
            </a:endParaRPr>
          </a:p>
          <a:p>
            <a:pPr algn="ctr"/>
            <a:r>
              <a:rPr lang="en-US" sz="2000" b="1" dirty="0" smtClean="0">
                <a:solidFill>
                  <a:srgbClr val="FF0000"/>
                </a:solidFill>
              </a:rPr>
              <a:t>ASIP 2014 Annual Meeting at Experimental Biology</a:t>
            </a:r>
          </a:p>
          <a:p>
            <a:pPr algn="ctr"/>
            <a:r>
              <a:rPr lang="en-US" sz="2000" b="1" dirty="0" smtClean="0">
                <a:solidFill>
                  <a:srgbClr val="FF0000"/>
                </a:solidFill>
              </a:rPr>
              <a:t>Saturday, April 26, 2014</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4191005"/>
            <a:ext cx="8763000" cy="2554513"/>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lIns="91407" tIns="45704" rIns="91407" bIns="45704" rtlCol="0">
            <a:spAutoFit/>
          </a:bodyPr>
          <a:lstStyle/>
          <a:p>
            <a:r>
              <a:rPr lang="en-US" sz="1600" b="1" dirty="0" smtClean="0">
                <a:solidFill>
                  <a:prstClr val="black"/>
                </a:solidFill>
                <a:latin typeface="Times New Roman" pitchFamily="18" charset="0"/>
                <a:cs typeface="Times New Roman" pitchFamily="18" charset="0"/>
              </a:rPr>
              <a:t>This report of the Whole Genome Analysis group of the Association for Molecular Pathology illuminates the opportunities and challenges associated with clinical diagnostic genome sequencing. With the reality of clinical application of next-generation sequencing, technical aspects of molecular testing can be accomplished at greater speed and with higher volume, while much information is obtained. Although this testing is a next logical step for molecular pathology laboratories, the potential impact on the diagnostic process and clinical correlations is extraordinary and clinical interpretation will be challenging. We review the rapidly evolving technologies; provide application examples; discuss aspects of clinical utility, ethics, and consent; and address the analytic, </a:t>
            </a:r>
            <a:r>
              <a:rPr lang="en-US" sz="1600" b="1" dirty="0" err="1" smtClean="0">
                <a:solidFill>
                  <a:prstClr val="black"/>
                </a:solidFill>
                <a:latin typeface="Times New Roman" pitchFamily="18" charset="0"/>
                <a:cs typeface="Times New Roman" pitchFamily="18" charset="0"/>
              </a:rPr>
              <a:t>postanalytic</a:t>
            </a:r>
            <a:r>
              <a:rPr lang="en-US" sz="1600" b="1" dirty="0" smtClean="0">
                <a:solidFill>
                  <a:prstClr val="black"/>
                </a:solidFill>
                <a:latin typeface="Times New Roman" pitchFamily="18" charset="0"/>
                <a:cs typeface="Times New Roman" pitchFamily="18" charset="0"/>
              </a:rPr>
              <a:t>, and professional implications. </a:t>
            </a:r>
            <a:r>
              <a:rPr lang="en-US" sz="1600" b="1" i="1" dirty="0" smtClean="0">
                <a:solidFill>
                  <a:prstClr val="black"/>
                </a:solidFill>
                <a:latin typeface="Times New Roman" pitchFamily="18" charset="0"/>
                <a:cs typeface="Times New Roman" pitchFamily="18" charset="0"/>
              </a:rPr>
              <a:t>(J Mol </a:t>
            </a:r>
            <a:r>
              <a:rPr lang="en-US" sz="1600" b="1" i="1" dirty="0" err="1" smtClean="0">
                <a:solidFill>
                  <a:prstClr val="black"/>
                </a:solidFill>
                <a:latin typeface="Times New Roman" pitchFamily="18" charset="0"/>
                <a:cs typeface="Times New Roman" pitchFamily="18" charset="0"/>
              </a:rPr>
              <a:t>Diagn</a:t>
            </a:r>
            <a:r>
              <a:rPr lang="en-US" sz="1600" b="1" i="1" dirty="0" smtClean="0">
                <a:solidFill>
                  <a:prstClr val="black"/>
                </a:solidFill>
                <a:latin typeface="Times New Roman" pitchFamily="18" charset="0"/>
                <a:cs typeface="Times New Roman" pitchFamily="18" charset="0"/>
              </a:rPr>
              <a:t> 2012, 14:525540; http://dx.doi.org/10.1016/j.jmoldx.2012.04.006)</a:t>
            </a:r>
            <a:endParaRPr lang="en-US" sz="1600" dirty="0" smtClean="0">
              <a:solidFill>
                <a:prstClr val="black"/>
              </a:solidFill>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2" cstate="print"/>
          <a:srcRect/>
          <a:stretch>
            <a:fillRect/>
          </a:stretch>
        </p:blipFill>
        <p:spPr bwMode="auto">
          <a:xfrm>
            <a:off x="6553201" y="381000"/>
            <a:ext cx="2438400" cy="3238900"/>
          </a:xfrm>
          <a:prstGeom prst="rect">
            <a:avLst/>
          </a:prstGeom>
          <a:ln>
            <a:noFill/>
          </a:ln>
          <a:effectLst>
            <a:outerShdw blurRad="292100" dist="139700" dir="2700000" algn="tl" rotWithShape="0">
              <a:srgbClr val="333333">
                <a:alpha val="65000"/>
              </a:srgbClr>
            </a:outerShdw>
          </a:effectLst>
        </p:spPr>
      </p:pic>
      <p:pic>
        <p:nvPicPr>
          <p:cNvPr id="1026" name="Picture 2"/>
          <p:cNvPicPr>
            <a:picLocks noChangeAspect="1" noChangeArrowheads="1"/>
          </p:cNvPicPr>
          <p:nvPr/>
        </p:nvPicPr>
        <p:blipFill>
          <a:blip r:embed="rId3" cstate="print"/>
          <a:srcRect l="28500" t="31111" r="33000" b="25333"/>
          <a:stretch>
            <a:fillRect/>
          </a:stretch>
        </p:blipFill>
        <p:spPr bwMode="auto">
          <a:xfrm>
            <a:off x="76201" y="76200"/>
            <a:ext cx="6248400" cy="397625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Jones.eps"/>
          <p:cNvPicPr>
            <a:picLocks noChangeAspect="1"/>
          </p:cNvPicPr>
          <p:nvPr/>
        </p:nvPicPr>
        <p:blipFill rotWithShape="1">
          <a:blip r:embed="rId3" cstate="print"/>
          <a:srcRect l="8928" t="10162" r="8704" b="66180"/>
          <a:stretch/>
        </p:blipFill>
        <p:spPr>
          <a:xfrm>
            <a:off x="854082" y="1600200"/>
            <a:ext cx="3497263" cy="1338262"/>
          </a:xfrm>
          <a:prstGeom prst="rect">
            <a:avLst/>
          </a:prstGeom>
          <a:solidFill>
            <a:schemeClr val="bg1"/>
          </a:solidFill>
          <a:ln w="6350" cmpd="sng">
            <a:solidFill>
              <a:schemeClr val="tx1"/>
            </a:solidFill>
          </a:ln>
          <a:effectLst/>
        </p:spPr>
      </p:pic>
      <p:pic>
        <p:nvPicPr>
          <p:cNvPr id="8" name="Picture 7" descr="Welch.eps"/>
          <p:cNvPicPr>
            <a:picLocks noChangeAspect="1"/>
          </p:cNvPicPr>
          <p:nvPr/>
        </p:nvPicPr>
        <p:blipFill rotWithShape="1">
          <a:blip r:embed="rId4" cstate="print"/>
          <a:srcRect l="7800" t="19843" r="9573" b="57360"/>
          <a:stretch/>
        </p:blipFill>
        <p:spPr>
          <a:xfrm>
            <a:off x="854082" y="3111500"/>
            <a:ext cx="3497263" cy="1249363"/>
          </a:xfrm>
          <a:prstGeom prst="rect">
            <a:avLst/>
          </a:prstGeom>
          <a:solidFill>
            <a:schemeClr val="bg1"/>
          </a:solidFill>
          <a:ln w="6350" cmpd="sng">
            <a:solidFill>
              <a:schemeClr val="tx1"/>
            </a:solidFill>
          </a:ln>
          <a:effectLst/>
        </p:spPr>
      </p:pic>
      <p:pic>
        <p:nvPicPr>
          <p:cNvPr id="9" name="Picture 8" descr="Lifton.eps"/>
          <p:cNvPicPr>
            <a:picLocks noChangeAspect="1"/>
          </p:cNvPicPr>
          <p:nvPr/>
        </p:nvPicPr>
        <p:blipFill rotWithShape="1">
          <a:blip r:embed="rId5" cstate="print"/>
          <a:srcRect l="4267" t="7976" r="17270" b="75309"/>
          <a:stretch/>
        </p:blipFill>
        <p:spPr>
          <a:xfrm>
            <a:off x="4691063" y="2963863"/>
            <a:ext cx="3497262" cy="963612"/>
          </a:xfrm>
          <a:prstGeom prst="rect">
            <a:avLst/>
          </a:prstGeom>
          <a:solidFill>
            <a:schemeClr val="bg1"/>
          </a:solidFill>
          <a:ln w="6350" cmpd="sng">
            <a:solidFill>
              <a:schemeClr val="tx1"/>
            </a:solidFill>
          </a:ln>
          <a:effectLst/>
        </p:spPr>
      </p:pic>
      <p:pic>
        <p:nvPicPr>
          <p:cNvPr id="10" name="Picture 9" descr="Mardis.eps"/>
          <p:cNvPicPr>
            <a:picLocks noChangeAspect="1"/>
          </p:cNvPicPr>
          <p:nvPr/>
        </p:nvPicPr>
        <p:blipFill rotWithShape="1">
          <a:blip r:embed="rId6" cstate="print"/>
          <a:srcRect l="7021" t="14968" r="18732" b="65620"/>
          <a:stretch/>
        </p:blipFill>
        <p:spPr>
          <a:xfrm>
            <a:off x="4691063" y="1590676"/>
            <a:ext cx="3486150" cy="1179513"/>
          </a:xfrm>
          <a:prstGeom prst="rect">
            <a:avLst/>
          </a:prstGeom>
          <a:solidFill>
            <a:schemeClr val="bg1"/>
          </a:solidFill>
          <a:ln w="6350" cmpd="sng">
            <a:solidFill>
              <a:schemeClr val="tx1"/>
            </a:solidFill>
          </a:ln>
          <a:effectLst/>
        </p:spPr>
      </p:pic>
      <p:pic>
        <p:nvPicPr>
          <p:cNvPr id="11" name="Picture 10" descr="Worthey.eps"/>
          <p:cNvPicPr>
            <a:picLocks noChangeAspect="1"/>
          </p:cNvPicPr>
          <p:nvPr/>
        </p:nvPicPr>
        <p:blipFill rotWithShape="1">
          <a:blip r:embed="rId7" cstate="print"/>
          <a:srcRect l="6998" t="11396" r="7109" b="68773"/>
          <a:stretch/>
        </p:blipFill>
        <p:spPr>
          <a:xfrm>
            <a:off x="4724401" y="4038600"/>
            <a:ext cx="3503612" cy="1122363"/>
          </a:xfrm>
          <a:prstGeom prst="rect">
            <a:avLst/>
          </a:prstGeom>
          <a:solidFill>
            <a:schemeClr val="bg1"/>
          </a:solidFill>
          <a:ln w="6350" cmpd="sng">
            <a:solidFill>
              <a:schemeClr val="tx1"/>
            </a:solidFill>
          </a:ln>
          <a:effectLst/>
        </p:spPr>
      </p:pic>
      <p:pic>
        <p:nvPicPr>
          <p:cNvPr id="13" name="Picture 12" descr="Screen shot 2011-05-18 at 7.06.23 PM.png"/>
          <p:cNvPicPr>
            <a:picLocks noChangeAspect="1"/>
          </p:cNvPicPr>
          <p:nvPr/>
        </p:nvPicPr>
        <p:blipFill>
          <a:blip r:embed="rId8" cstate="print"/>
          <a:stretch>
            <a:fillRect/>
          </a:stretch>
        </p:blipFill>
        <p:spPr>
          <a:xfrm>
            <a:off x="4691062" y="5435607"/>
            <a:ext cx="3538537" cy="900113"/>
          </a:xfrm>
          <a:prstGeom prst="rect">
            <a:avLst/>
          </a:prstGeom>
          <a:solidFill>
            <a:schemeClr val="bg1"/>
          </a:solidFill>
          <a:ln w="6350" cmpd="sng">
            <a:solidFill>
              <a:schemeClr val="tx1"/>
            </a:solidFill>
          </a:ln>
          <a:effectLst/>
        </p:spPr>
      </p:pic>
      <p:sp>
        <p:nvSpPr>
          <p:cNvPr id="4104" name="Title 14"/>
          <p:cNvSpPr>
            <a:spLocks noGrp="1"/>
          </p:cNvSpPr>
          <p:nvPr>
            <p:ph type="title"/>
          </p:nvPr>
        </p:nvSpPr>
        <p:spPr>
          <a:xfrm>
            <a:off x="450850" y="228600"/>
            <a:ext cx="8229600" cy="1143000"/>
          </a:xfrm>
        </p:spPr>
        <p:txBody>
          <a:bodyPr/>
          <a:lstStyle/>
          <a:p>
            <a:r>
              <a:rPr lang="en-US" dirty="0" smtClean="0"/>
              <a:t>Coming to a clinic near you…</a:t>
            </a:r>
          </a:p>
        </p:txBody>
      </p:sp>
      <p:pic>
        <p:nvPicPr>
          <p:cNvPr id="16"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8839" y="4575182"/>
            <a:ext cx="3484562" cy="12112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91998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CURRENT DOCS\2012\October 2012\BIOBANKS\JSCO\star-trek-original-cast-i-mudd.jpg"/>
          <p:cNvPicPr>
            <a:picLocks noChangeAspect="1" noChangeArrowheads="1"/>
          </p:cNvPicPr>
          <p:nvPr/>
        </p:nvPicPr>
        <p:blipFill>
          <a:blip r:embed="rId2" cstate="print"/>
          <a:srcRect/>
          <a:stretch>
            <a:fillRect/>
          </a:stretch>
        </p:blipFill>
        <p:spPr bwMode="auto">
          <a:xfrm>
            <a:off x="4343400" y="1295400"/>
            <a:ext cx="4286250" cy="3429000"/>
          </a:xfrm>
          <a:prstGeom prst="rect">
            <a:avLst/>
          </a:prstGeom>
          <a:noFill/>
        </p:spPr>
      </p:pic>
      <p:pic>
        <p:nvPicPr>
          <p:cNvPr id="1027" name="Picture 3" descr="D:\CURRENT DOCS\2012\October 2012\BIOBANKS\JSCO\TOSopeninglogo.png"/>
          <p:cNvPicPr>
            <a:picLocks noChangeAspect="1" noChangeArrowheads="1"/>
          </p:cNvPicPr>
          <p:nvPr/>
        </p:nvPicPr>
        <p:blipFill>
          <a:blip r:embed="rId3" cstate="print"/>
          <a:srcRect/>
          <a:stretch>
            <a:fillRect/>
          </a:stretch>
        </p:blipFill>
        <p:spPr bwMode="auto">
          <a:xfrm>
            <a:off x="533400" y="381000"/>
            <a:ext cx="3429000" cy="2286000"/>
          </a:xfrm>
          <a:prstGeom prst="rect">
            <a:avLst/>
          </a:prstGeom>
          <a:noFill/>
        </p:spPr>
      </p:pic>
      <p:sp>
        <p:nvSpPr>
          <p:cNvPr id="4" name="Rectangle 3"/>
          <p:cNvSpPr/>
          <p:nvPr/>
        </p:nvSpPr>
        <p:spPr>
          <a:xfrm>
            <a:off x="304800" y="2819401"/>
            <a:ext cx="3352800" cy="654986"/>
          </a:xfrm>
          <a:prstGeom prst="rect">
            <a:avLst/>
          </a:prstGeom>
        </p:spPr>
        <p:txBody>
          <a:bodyPr wrap="square" lIns="91407" tIns="45704" rIns="91407" bIns="45704">
            <a:spAutoFit/>
          </a:bodyPr>
          <a:lstStyle/>
          <a:p>
            <a:r>
              <a:rPr lang="en-US" dirty="0" smtClean="0"/>
              <a:t>http://en.wikipedia.org/wiki/File:TOSopeninglogo.png</a:t>
            </a:r>
            <a:endParaRPr lang="en-US" dirty="0"/>
          </a:p>
        </p:txBody>
      </p:sp>
      <p:sp>
        <p:nvSpPr>
          <p:cNvPr id="6" name="Rectangle 5"/>
          <p:cNvSpPr/>
          <p:nvPr/>
        </p:nvSpPr>
        <p:spPr>
          <a:xfrm>
            <a:off x="4343400" y="4876801"/>
            <a:ext cx="4572000" cy="654986"/>
          </a:xfrm>
          <a:prstGeom prst="rect">
            <a:avLst/>
          </a:prstGeom>
        </p:spPr>
        <p:txBody>
          <a:bodyPr lIns="91407" tIns="45704" rIns="91407" bIns="45704">
            <a:spAutoFit/>
          </a:bodyPr>
          <a:lstStyle/>
          <a:p>
            <a:r>
              <a:rPr lang="en-US" dirty="0" smtClean="0"/>
              <a:t>http://www.hd-report.com/2009/02/21/star-trek-the-original-series-coming-to-blu-ray/</a:t>
            </a:r>
            <a:endParaRPr lang="en-US" dirty="0"/>
          </a:p>
        </p:txBody>
      </p:sp>
      <p:sp>
        <p:nvSpPr>
          <p:cNvPr id="7" name="Rectangle 6"/>
          <p:cNvSpPr/>
          <p:nvPr/>
        </p:nvSpPr>
        <p:spPr>
          <a:xfrm>
            <a:off x="381000" y="6019801"/>
            <a:ext cx="4572000" cy="654986"/>
          </a:xfrm>
          <a:prstGeom prst="rect">
            <a:avLst/>
          </a:prstGeom>
        </p:spPr>
        <p:txBody>
          <a:bodyPr lIns="91407" tIns="45704" rIns="91407" bIns="45704">
            <a:spAutoFit/>
          </a:bodyPr>
          <a:lstStyle/>
          <a:p>
            <a:r>
              <a:rPr lang="en-US" dirty="0" smtClean="0"/>
              <a:t>Acknowledgement:  Dr. Daniel </a:t>
            </a:r>
            <a:r>
              <a:rPr lang="en-US" dirty="0" err="1" smtClean="0"/>
              <a:t>Farkas</a:t>
            </a:r>
            <a:r>
              <a:rPr lang="en-US" dirty="0" smtClean="0"/>
              <a:t>, </a:t>
            </a:r>
            <a:r>
              <a:rPr lang="en-US" dirty="0" err="1" smtClean="0"/>
              <a:t>Sequenom</a:t>
            </a:r>
            <a:r>
              <a:rPr lang="en-US" dirty="0" smtClean="0"/>
              <a:t> Center for Molecular Medicine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09601"/>
            <a:ext cx="8382000" cy="1384962"/>
          </a:xfrm>
          <a:prstGeom prst="rect">
            <a:avLst/>
          </a:prstGeom>
          <a:noFill/>
        </p:spPr>
        <p:txBody>
          <a:bodyPr wrap="square" lIns="91407" tIns="45704" rIns="91407" bIns="45704" rtlCol="0">
            <a:spAutoFit/>
          </a:bodyPr>
          <a:lstStyle/>
          <a:p>
            <a:pPr algn="ctr"/>
            <a:r>
              <a:rPr lang="en-US" sz="2800" b="1" dirty="0" smtClean="0"/>
              <a:t>NEXT-GENERATION SEQUENCING </a:t>
            </a:r>
          </a:p>
          <a:p>
            <a:pPr algn="ctr"/>
            <a:r>
              <a:rPr lang="en-US" sz="2800" b="1" dirty="0" smtClean="0"/>
              <a:t>FROM THE POINT OF VIEW OF</a:t>
            </a:r>
          </a:p>
          <a:p>
            <a:pPr algn="ctr"/>
            <a:r>
              <a:rPr lang="en-US" sz="2800" b="1" dirty="0" smtClean="0"/>
              <a:t>STAR TREK’S DOCTOR </a:t>
            </a:r>
            <a:r>
              <a:rPr lang="en-US" sz="2800" b="1" dirty="0" err="1" smtClean="0"/>
              <a:t>McCOY</a:t>
            </a:r>
            <a:r>
              <a:rPr lang="en-US" sz="2800" b="1" dirty="0" smtClean="0"/>
              <a:t> (“BONES”)</a:t>
            </a:r>
            <a:endParaRPr lang="en-US" sz="2800" b="1" dirty="0"/>
          </a:p>
        </p:txBody>
      </p:sp>
      <p:sp>
        <p:nvSpPr>
          <p:cNvPr id="3" name="TextBox 2"/>
          <p:cNvSpPr txBox="1"/>
          <p:nvPr/>
        </p:nvSpPr>
        <p:spPr>
          <a:xfrm>
            <a:off x="533401" y="2610716"/>
            <a:ext cx="8016425" cy="4247284"/>
          </a:xfrm>
          <a:prstGeom prst="rect">
            <a:avLst/>
          </a:prstGeom>
          <a:noFill/>
        </p:spPr>
        <p:txBody>
          <a:bodyPr wrap="square" lIns="91407" tIns="45704" rIns="91407" bIns="45704" rtlCol="0">
            <a:spAutoFit/>
          </a:bodyPr>
          <a:lstStyle/>
          <a:p>
            <a:r>
              <a:rPr lang="en-US" b="1" dirty="0" smtClean="0"/>
              <a:t>Dr. McCoy scanned the patient while Captain Kirk waited impatiently for a diagnosis.</a:t>
            </a:r>
          </a:p>
          <a:p>
            <a:endParaRPr lang="en-US" b="1" dirty="0" smtClean="0"/>
          </a:p>
          <a:p>
            <a:r>
              <a:rPr lang="en-US" b="1" dirty="0" smtClean="0"/>
              <a:t>“Damn it, Jim.  I’m a simple country doctor– this is </a:t>
            </a:r>
            <a:r>
              <a:rPr lang="en-US" b="1" dirty="0" err="1" smtClean="0"/>
              <a:t>gonna</a:t>
            </a:r>
            <a:r>
              <a:rPr lang="en-US" b="1" dirty="0" smtClean="0"/>
              <a:t> take a few seconds,” McCoy shouted.</a:t>
            </a:r>
          </a:p>
          <a:p>
            <a:endParaRPr lang="en-US" b="1" dirty="0" smtClean="0"/>
          </a:p>
          <a:p>
            <a:r>
              <a:rPr lang="en-US" b="1" dirty="0" smtClean="0">
                <a:solidFill>
                  <a:srgbClr val="FF0000"/>
                </a:solidFill>
              </a:rPr>
              <a:t>“Doctor, I need to know if this </a:t>
            </a:r>
            <a:r>
              <a:rPr lang="en-US" b="1" dirty="0" err="1" smtClean="0">
                <a:solidFill>
                  <a:srgbClr val="FF0000"/>
                </a:solidFill>
              </a:rPr>
              <a:t>Aleuvian</a:t>
            </a:r>
            <a:r>
              <a:rPr lang="en-US" b="1" dirty="0" smtClean="0">
                <a:solidFill>
                  <a:srgbClr val="FF0000"/>
                </a:solidFill>
              </a:rPr>
              <a:t> Ambassador is going to live or not,” Kirk demanded.</a:t>
            </a:r>
          </a:p>
          <a:p>
            <a:endParaRPr lang="en-US" b="1" dirty="0" smtClean="0"/>
          </a:p>
          <a:p>
            <a:r>
              <a:rPr lang="en-US" b="1" dirty="0" smtClean="0"/>
              <a:t>“OK, OK, it’s coming together.  My </a:t>
            </a:r>
            <a:r>
              <a:rPr lang="en-US" b="1" dirty="0" err="1" smtClean="0"/>
              <a:t>tricorder’s</a:t>
            </a:r>
            <a:r>
              <a:rPr lang="en-US" b="1" dirty="0" smtClean="0"/>
              <a:t> on board DNA sequence scanner is detecting foreign DNA sequences in this patient’s genome.  Jim, this man has Vulcan Encephalopathy Viral Fever.  It’s fatal in </a:t>
            </a:r>
            <a:r>
              <a:rPr lang="en-US" b="1" dirty="0" err="1" smtClean="0"/>
              <a:t>Aleuvians</a:t>
            </a:r>
            <a:r>
              <a:rPr lang="en-US" b="1" dirty="0" smtClean="0"/>
              <a:t>.”</a:t>
            </a:r>
          </a:p>
          <a:p>
            <a:endParaRPr lang="en-US" b="1" dirty="0" smtClean="0"/>
          </a:p>
          <a:p>
            <a:r>
              <a:rPr lang="en-US" b="1" dirty="0" smtClean="0">
                <a:solidFill>
                  <a:srgbClr val="FF0000"/>
                </a:solidFill>
              </a:rPr>
              <a:t>“</a:t>
            </a:r>
            <a:r>
              <a:rPr lang="en-US" b="1" dirty="0" err="1" smtClean="0">
                <a:solidFill>
                  <a:srgbClr val="FF0000"/>
                </a:solidFill>
              </a:rPr>
              <a:t>Dammit</a:t>
            </a:r>
            <a:r>
              <a:rPr lang="en-US" b="1" dirty="0" smtClean="0">
                <a:solidFill>
                  <a:srgbClr val="FF0000"/>
                </a:solidFill>
              </a:rPr>
              <a:t> Bones.  This man has to live or these negotiations will break down.”</a:t>
            </a:r>
          </a:p>
          <a:p>
            <a:endParaRPr lang="en-US" dirty="0"/>
          </a:p>
        </p:txBody>
      </p:sp>
      <p:sp>
        <p:nvSpPr>
          <p:cNvPr id="5" name="Line 4"/>
          <p:cNvSpPr>
            <a:spLocks noChangeShapeType="1"/>
          </p:cNvSpPr>
          <p:nvPr/>
        </p:nvSpPr>
        <p:spPr bwMode="auto">
          <a:xfrm>
            <a:off x="457207" y="22098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1" y="152401"/>
            <a:ext cx="8382000" cy="1384962"/>
          </a:xfrm>
          <a:prstGeom prst="rect">
            <a:avLst/>
          </a:prstGeom>
          <a:noFill/>
        </p:spPr>
        <p:txBody>
          <a:bodyPr wrap="square" lIns="91407" tIns="45704" rIns="91407" bIns="45704" rtlCol="0">
            <a:spAutoFit/>
          </a:bodyPr>
          <a:lstStyle/>
          <a:p>
            <a:pPr algn="ctr"/>
            <a:r>
              <a:rPr lang="en-US" sz="2800" b="1" dirty="0" smtClean="0"/>
              <a:t>NEXT-GENERATION SEQUENCING </a:t>
            </a:r>
          </a:p>
          <a:p>
            <a:pPr algn="ctr"/>
            <a:r>
              <a:rPr lang="en-US" sz="2800" b="1" dirty="0" smtClean="0"/>
              <a:t>FROM THE POINT OF VIEW OF</a:t>
            </a:r>
          </a:p>
          <a:p>
            <a:pPr algn="ctr"/>
            <a:r>
              <a:rPr lang="en-US" sz="2800" b="1" dirty="0" smtClean="0"/>
              <a:t>STAR TREK’S DOCTOR </a:t>
            </a:r>
            <a:r>
              <a:rPr lang="en-US" sz="2800" b="1" dirty="0" err="1" smtClean="0"/>
              <a:t>McCOY</a:t>
            </a:r>
            <a:r>
              <a:rPr lang="en-US" sz="2800" b="1" dirty="0" smtClean="0"/>
              <a:t> (“BONES”)</a:t>
            </a:r>
            <a:endParaRPr lang="en-US" sz="2800" b="1" dirty="0"/>
          </a:p>
        </p:txBody>
      </p:sp>
      <p:sp>
        <p:nvSpPr>
          <p:cNvPr id="3" name="TextBox 2"/>
          <p:cNvSpPr txBox="1"/>
          <p:nvPr/>
        </p:nvSpPr>
        <p:spPr>
          <a:xfrm>
            <a:off x="533401" y="1502689"/>
            <a:ext cx="8016425" cy="5156218"/>
          </a:xfrm>
          <a:prstGeom prst="rect">
            <a:avLst/>
          </a:prstGeom>
          <a:noFill/>
        </p:spPr>
        <p:txBody>
          <a:bodyPr wrap="square" lIns="91407" tIns="45704" rIns="91407" bIns="45704" rtlCol="0">
            <a:spAutoFit/>
          </a:bodyPr>
          <a:lstStyle/>
          <a:p>
            <a:endParaRPr lang="en-US" dirty="0" smtClean="0"/>
          </a:p>
          <a:p>
            <a:r>
              <a:rPr lang="en-US" b="1" dirty="0" smtClean="0"/>
              <a:t>“Hold on.  I’m running the sequence through the Medical Database.  It’ll compare the viral sequences with the </a:t>
            </a:r>
            <a:r>
              <a:rPr lang="en-US" b="1" dirty="0" err="1" smtClean="0"/>
              <a:t>proviral</a:t>
            </a:r>
            <a:r>
              <a:rPr lang="en-US" b="1" dirty="0" smtClean="0"/>
              <a:t> therapeutics in the Pharmacy.  Scotty’s still running that damned Engineering diagnostic so it’s going to take a few minutes.  Great ship, Jim, but I’ve been after you for months now to upgrade my computers to keep up with all this data.  I may as well be working with catgut and floppy disc drives.”</a:t>
            </a:r>
          </a:p>
          <a:p>
            <a:endParaRPr lang="en-US" b="1" dirty="0" smtClean="0"/>
          </a:p>
          <a:p>
            <a:r>
              <a:rPr lang="en-US" b="1" dirty="0" smtClean="0"/>
              <a:t>“OK, it’s coming through now.  There’s one drug that can help him but I don’t dare give it to him.  I don’t dare, Jim!- without getting his consent. There are some strange sequences in his DNA.  I just don’t know the significance of this adenine track and can’t predict the outcome--- this nucleotide therapy will cure him or kill him.  This patient is going to have to decide.”</a:t>
            </a:r>
          </a:p>
          <a:p>
            <a:endParaRPr lang="en-US" b="1" dirty="0" smtClean="0"/>
          </a:p>
          <a:p>
            <a:r>
              <a:rPr lang="en-US" b="1" dirty="0" smtClean="0">
                <a:solidFill>
                  <a:srgbClr val="FF0000"/>
                </a:solidFill>
              </a:rPr>
              <a:t>“</a:t>
            </a:r>
            <a:r>
              <a:rPr lang="en-US" b="1" dirty="0" err="1" smtClean="0">
                <a:solidFill>
                  <a:srgbClr val="FF0000"/>
                </a:solidFill>
              </a:rPr>
              <a:t>Dammit</a:t>
            </a:r>
            <a:r>
              <a:rPr lang="en-US" b="1" dirty="0" smtClean="0">
                <a:solidFill>
                  <a:srgbClr val="FF0000"/>
                </a:solidFill>
              </a:rPr>
              <a:t> Bones, you’re risking interstellar war here.”</a:t>
            </a:r>
          </a:p>
          <a:p>
            <a:endParaRPr lang="en-US" b="1" dirty="0" smtClean="0"/>
          </a:p>
          <a:p>
            <a:r>
              <a:rPr lang="en-US" b="1" dirty="0" smtClean="0"/>
              <a:t>“Captain, I am a doctor and I’ve taken an oath to do no harm.  I will not proceed without talking to this patient or at least doing some more genomic investigation.”</a:t>
            </a:r>
            <a:endParaRPr lang="en-US" b="1" dirty="0"/>
          </a:p>
        </p:txBody>
      </p:sp>
      <p:sp>
        <p:nvSpPr>
          <p:cNvPr id="4" name="Line 4"/>
          <p:cNvSpPr>
            <a:spLocks noChangeShapeType="1"/>
          </p:cNvSpPr>
          <p:nvPr/>
        </p:nvSpPr>
        <p:spPr bwMode="auto">
          <a:xfrm>
            <a:off x="533407" y="16002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0493" y="228600"/>
            <a:ext cx="7772400" cy="1470025"/>
          </a:xfrm>
        </p:spPr>
        <p:txBody>
          <a:bodyPr>
            <a:normAutofit/>
          </a:bodyPr>
          <a:lstStyle/>
          <a:p>
            <a:r>
              <a:rPr lang="en-US" sz="3600" b="1" dirty="0" smtClean="0"/>
              <a:t>A Primer on Ethical Considerations</a:t>
            </a:r>
            <a:endParaRPr lang="en-US" sz="3600" b="1" dirty="0"/>
          </a:p>
        </p:txBody>
      </p:sp>
      <p:sp>
        <p:nvSpPr>
          <p:cNvPr id="4" name="Line 4"/>
          <p:cNvSpPr>
            <a:spLocks noChangeShapeType="1"/>
          </p:cNvSpPr>
          <p:nvPr/>
        </p:nvSpPr>
        <p:spPr bwMode="auto">
          <a:xfrm>
            <a:off x="609607" y="13716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
        <p:nvSpPr>
          <p:cNvPr id="5" name="TextBox 4"/>
          <p:cNvSpPr txBox="1"/>
          <p:nvPr/>
        </p:nvSpPr>
        <p:spPr>
          <a:xfrm>
            <a:off x="838200" y="1768019"/>
            <a:ext cx="7696200" cy="5201424"/>
          </a:xfrm>
          <a:prstGeom prst="rect">
            <a:avLst/>
          </a:prstGeom>
          <a:noFill/>
        </p:spPr>
        <p:txBody>
          <a:bodyPr wrap="square" rtlCol="0">
            <a:spAutoFit/>
          </a:bodyPr>
          <a:lstStyle/>
          <a:p>
            <a:pPr algn="ctr">
              <a:buClr>
                <a:schemeClr val="accent5">
                  <a:lumMod val="60000"/>
                  <a:lumOff val="40000"/>
                </a:schemeClr>
              </a:buClr>
            </a:pPr>
            <a:r>
              <a:rPr lang="en-US" sz="3200" b="1" dirty="0" smtClean="0"/>
              <a:t>1974 – National Research Act</a:t>
            </a:r>
          </a:p>
          <a:p>
            <a:pPr algn="ctr">
              <a:buClr>
                <a:schemeClr val="accent5">
                  <a:lumMod val="60000"/>
                  <a:lumOff val="40000"/>
                </a:schemeClr>
              </a:buClr>
            </a:pPr>
            <a:endParaRPr lang="en-US" sz="3200" b="1" dirty="0" smtClean="0"/>
          </a:p>
          <a:p>
            <a:pPr marL="457200" indent="-457200">
              <a:buClr>
                <a:schemeClr val="accent5">
                  <a:lumMod val="60000"/>
                  <a:lumOff val="40000"/>
                </a:schemeClr>
              </a:buClr>
              <a:buFont typeface="Arial" panose="020B0604020202020204" pitchFamily="34" charset="0"/>
              <a:buChar char="•"/>
            </a:pPr>
            <a:r>
              <a:rPr lang="en-US" sz="2800" b="1" dirty="0" smtClean="0"/>
              <a:t>Created the National Commission for the Protection of Human Subjects of Biomedical and Behavioral Research</a:t>
            </a:r>
          </a:p>
          <a:p>
            <a:pPr marL="457200" indent="-457200">
              <a:buClr>
                <a:schemeClr val="accent5">
                  <a:lumMod val="60000"/>
                  <a:lumOff val="40000"/>
                </a:schemeClr>
              </a:buClr>
              <a:buFont typeface="Arial" panose="020B0604020202020204" pitchFamily="34" charset="0"/>
              <a:buChar char="•"/>
            </a:pPr>
            <a:r>
              <a:rPr lang="en-US" sz="2800" b="1" dirty="0" smtClean="0"/>
              <a:t>Impetus: a series of scandals involving abuse of human subjects</a:t>
            </a:r>
          </a:p>
          <a:p>
            <a:pPr marL="914235" lvl="1" indent="-457200">
              <a:buClr>
                <a:schemeClr val="accent5">
                  <a:lumMod val="60000"/>
                  <a:lumOff val="40000"/>
                </a:schemeClr>
              </a:buClr>
              <a:buFont typeface="Arial" panose="020B0604020202020204" pitchFamily="34" charset="0"/>
              <a:buChar char="•"/>
            </a:pPr>
            <a:r>
              <a:rPr lang="en-US" sz="2400" b="1" dirty="0" smtClean="0"/>
              <a:t>Nazi experiments</a:t>
            </a:r>
          </a:p>
          <a:p>
            <a:pPr marL="914235" lvl="1" indent="-457200">
              <a:buClr>
                <a:schemeClr val="accent5">
                  <a:lumMod val="60000"/>
                  <a:lumOff val="40000"/>
                </a:schemeClr>
              </a:buClr>
              <a:buFont typeface="Arial" panose="020B0604020202020204" pitchFamily="34" charset="0"/>
              <a:buChar char="•"/>
            </a:pPr>
            <a:r>
              <a:rPr lang="en-US" sz="2400" b="1" dirty="0" smtClean="0"/>
              <a:t>Radiation experiments (US)</a:t>
            </a:r>
          </a:p>
          <a:p>
            <a:pPr marL="914235" lvl="1" indent="-457200">
              <a:buClr>
                <a:schemeClr val="accent5">
                  <a:lumMod val="60000"/>
                  <a:lumOff val="40000"/>
                </a:schemeClr>
              </a:buClr>
              <a:buFont typeface="Arial" panose="020B0604020202020204" pitchFamily="34" charset="0"/>
              <a:buChar char="•"/>
            </a:pPr>
            <a:r>
              <a:rPr lang="en-US" sz="2400" b="1" dirty="0" smtClean="0"/>
              <a:t>Tuskegee Syphilis Study (US)</a:t>
            </a:r>
          </a:p>
          <a:p>
            <a:pPr marL="914235" lvl="1" indent="-457200">
              <a:buClr>
                <a:schemeClr val="accent5">
                  <a:lumMod val="60000"/>
                  <a:lumOff val="40000"/>
                </a:schemeClr>
              </a:buClr>
              <a:buFont typeface="Arial" panose="020B0604020202020204" pitchFamily="34" charset="0"/>
              <a:buChar char="•"/>
            </a:pPr>
            <a:r>
              <a:rPr lang="en-US" sz="2400" b="1" dirty="0" smtClean="0"/>
              <a:t>Taking advantage of vulnerable populations</a:t>
            </a:r>
          </a:p>
          <a:p>
            <a:pPr>
              <a:buClr>
                <a:schemeClr val="accent5">
                  <a:lumMod val="60000"/>
                  <a:lumOff val="40000"/>
                </a:schemeClr>
              </a:buClr>
            </a:pPr>
            <a:endParaRPr lang="en-US" sz="32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0493" y="228600"/>
            <a:ext cx="7772400" cy="1470025"/>
          </a:xfrm>
        </p:spPr>
        <p:txBody>
          <a:bodyPr>
            <a:normAutofit/>
          </a:bodyPr>
          <a:lstStyle/>
          <a:p>
            <a:r>
              <a:rPr lang="en-US" sz="3600" b="1" dirty="0" smtClean="0"/>
              <a:t>A Primer on Ethical Considerations</a:t>
            </a:r>
            <a:endParaRPr lang="en-US" sz="3600" b="1" dirty="0"/>
          </a:p>
        </p:txBody>
      </p:sp>
      <p:sp>
        <p:nvSpPr>
          <p:cNvPr id="4" name="Line 4"/>
          <p:cNvSpPr>
            <a:spLocks noChangeShapeType="1"/>
          </p:cNvSpPr>
          <p:nvPr/>
        </p:nvSpPr>
        <p:spPr bwMode="auto">
          <a:xfrm>
            <a:off x="609607" y="13716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
        <p:nvSpPr>
          <p:cNvPr id="5" name="TextBox 4"/>
          <p:cNvSpPr txBox="1"/>
          <p:nvPr/>
        </p:nvSpPr>
        <p:spPr>
          <a:xfrm>
            <a:off x="838200" y="1752600"/>
            <a:ext cx="7696200" cy="3354765"/>
          </a:xfrm>
          <a:prstGeom prst="rect">
            <a:avLst/>
          </a:prstGeom>
          <a:noFill/>
        </p:spPr>
        <p:txBody>
          <a:bodyPr wrap="square" rtlCol="0">
            <a:spAutoFit/>
          </a:bodyPr>
          <a:lstStyle/>
          <a:p>
            <a:pPr algn="ctr">
              <a:buClr>
                <a:schemeClr val="accent5">
                  <a:lumMod val="60000"/>
                  <a:lumOff val="40000"/>
                </a:schemeClr>
              </a:buClr>
            </a:pPr>
            <a:r>
              <a:rPr lang="en-US" sz="3200" b="1" dirty="0" smtClean="0"/>
              <a:t>The Belmont Report (1979)</a:t>
            </a:r>
          </a:p>
          <a:p>
            <a:pPr algn="ctr">
              <a:buClr>
                <a:schemeClr val="accent5">
                  <a:lumMod val="60000"/>
                  <a:lumOff val="40000"/>
                </a:schemeClr>
              </a:buClr>
            </a:pPr>
            <a:r>
              <a:rPr lang="en-US" sz="3200" b="1" dirty="0">
                <a:hlinkClick r:id="rId2"/>
              </a:rPr>
              <a:t>http://</a:t>
            </a:r>
            <a:r>
              <a:rPr lang="en-US" sz="3200" b="1" dirty="0" smtClean="0">
                <a:hlinkClick r:id="rId2"/>
              </a:rPr>
              <a:t>www.hhs.gov/ohrp/humansubjects/guidance/belmont.html</a:t>
            </a:r>
            <a:endParaRPr lang="en-US" sz="3200" b="1" dirty="0" smtClean="0"/>
          </a:p>
          <a:p>
            <a:pPr algn="ctr">
              <a:buClr>
                <a:schemeClr val="accent5">
                  <a:lumMod val="60000"/>
                  <a:lumOff val="40000"/>
                </a:schemeClr>
              </a:buClr>
            </a:pPr>
            <a:endParaRPr lang="en-US" sz="3200" b="1" dirty="0" smtClean="0"/>
          </a:p>
          <a:p>
            <a:pPr marL="285750" indent="-285750" algn="ctr">
              <a:buClr>
                <a:schemeClr val="accent5">
                  <a:lumMod val="60000"/>
                  <a:lumOff val="40000"/>
                </a:schemeClr>
              </a:buClr>
              <a:buFont typeface="Wingdings" panose="05000000000000000000" pitchFamily="2" charset="2"/>
              <a:buChar char="§"/>
            </a:pPr>
            <a:r>
              <a:rPr lang="en-US" sz="2800" b="1" dirty="0" smtClean="0">
                <a:solidFill>
                  <a:srgbClr val="FF0000"/>
                </a:solidFill>
              </a:rPr>
              <a:t>Respect for persons (autonomy)</a:t>
            </a:r>
          </a:p>
          <a:p>
            <a:pPr marL="285750" indent="-285750" algn="ctr">
              <a:buClr>
                <a:schemeClr val="accent5">
                  <a:lumMod val="60000"/>
                  <a:lumOff val="40000"/>
                </a:schemeClr>
              </a:buClr>
              <a:buFont typeface="Wingdings" panose="05000000000000000000" pitchFamily="2" charset="2"/>
              <a:buChar char="§"/>
            </a:pPr>
            <a:r>
              <a:rPr lang="en-US" sz="2800" b="1" dirty="0" smtClean="0">
                <a:solidFill>
                  <a:srgbClr val="FF0000"/>
                </a:solidFill>
              </a:rPr>
              <a:t>Beneficence</a:t>
            </a:r>
          </a:p>
          <a:p>
            <a:pPr marL="285750" indent="-285750" algn="ctr">
              <a:buClr>
                <a:schemeClr val="accent5">
                  <a:lumMod val="60000"/>
                  <a:lumOff val="40000"/>
                </a:schemeClr>
              </a:buClr>
              <a:buFont typeface="Wingdings" panose="05000000000000000000" pitchFamily="2" charset="2"/>
              <a:buChar char="§"/>
            </a:pPr>
            <a:r>
              <a:rPr lang="en-US" sz="2800" b="1" dirty="0" smtClean="0">
                <a:solidFill>
                  <a:srgbClr val="FF0000"/>
                </a:solidFill>
              </a:rPr>
              <a:t>Justice</a:t>
            </a:r>
            <a:endParaRPr lang="en-US" sz="2800" b="1" dirty="0">
              <a:solidFill>
                <a:srgbClr val="FF0000"/>
              </a:solidFill>
            </a:endParaRPr>
          </a:p>
        </p:txBody>
      </p:sp>
    </p:spTree>
    <p:extLst>
      <p:ext uri="{BB962C8B-B14F-4D97-AF65-F5344CB8AC3E}">
        <p14:creationId xmlns:p14="http://schemas.microsoft.com/office/powerpoint/2010/main" val="208260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0493" y="228600"/>
            <a:ext cx="7772400" cy="1470025"/>
          </a:xfrm>
        </p:spPr>
        <p:txBody>
          <a:bodyPr>
            <a:normAutofit/>
          </a:bodyPr>
          <a:lstStyle/>
          <a:p>
            <a:r>
              <a:rPr lang="en-US" sz="3600" b="1" dirty="0" smtClean="0"/>
              <a:t>The Common Rule</a:t>
            </a:r>
            <a:endParaRPr lang="en-US" sz="3600" b="1" dirty="0"/>
          </a:p>
        </p:txBody>
      </p:sp>
      <p:sp>
        <p:nvSpPr>
          <p:cNvPr id="4" name="Line 4"/>
          <p:cNvSpPr>
            <a:spLocks noChangeShapeType="1"/>
          </p:cNvSpPr>
          <p:nvPr/>
        </p:nvSpPr>
        <p:spPr bwMode="auto">
          <a:xfrm>
            <a:off x="609607" y="13716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
        <p:nvSpPr>
          <p:cNvPr id="5" name="TextBox 4"/>
          <p:cNvSpPr txBox="1"/>
          <p:nvPr/>
        </p:nvSpPr>
        <p:spPr>
          <a:xfrm>
            <a:off x="838200" y="1752600"/>
            <a:ext cx="7696200" cy="3785652"/>
          </a:xfrm>
          <a:prstGeom prst="rect">
            <a:avLst/>
          </a:prstGeom>
          <a:noFill/>
        </p:spPr>
        <p:txBody>
          <a:bodyPr wrap="square" rtlCol="0">
            <a:spAutoFit/>
          </a:bodyPr>
          <a:lstStyle/>
          <a:p>
            <a:pPr algn="ctr">
              <a:buClr>
                <a:schemeClr val="accent5">
                  <a:lumMod val="60000"/>
                  <a:lumOff val="40000"/>
                </a:schemeClr>
              </a:buClr>
            </a:pPr>
            <a:r>
              <a:rPr lang="en-US" sz="3200" b="1" u="sng" dirty="0">
                <a:hlinkClick r:id="rId2"/>
              </a:rPr>
              <a:t>"Code of Federal Regulations - Title 45 Public Welfare CFR 46</a:t>
            </a:r>
            <a:r>
              <a:rPr lang="en-US" sz="3200" b="1" u="sng" dirty="0" smtClean="0">
                <a:hlinkClick r:id="rId2"/>
              </a:rPr>
              <a:t>"</a:t>
            </a:r>
            <a:r>
              <a:rPr lang="en-US" sz="3200" b="1" dirty="0" smtClean="0"/>
              <a:t>.</a:t>
            </a:r>
          </a:p>
          <a:p>
            <a:pPr algn="ctr">
              <a:buClr>
                <a:schemeClr val="accent5">
                  <a:lumMod val="60000"/>
                  <a:lumOff val="40000"/>
                </a:schemeClr>
              </a:buClr>
            </a:pPr>
            <a:endParaRPr lang="en-US" sz="3200" b="1" dirty="0"/>
          </a:p>
          <a:p>
            <a:pPr algn="ctr">
              <a:buClr>
                <a:schemeClr val="accent5">
                  <a:lumMod val="60000"/>
                  <a:lumOff val="40000"/>
                </a:schemeClr>
              </a:buClr>
            </a:pPr>
            <a:r>
              <a:rPr lang="en-US" sz="2800" b="1" dirty="0" smtClean="0"/>
              <a:t>A baseline </a:t>
            </a:r>
            <a:r>
              <a:rPr lang="en-US" sz="2800" b="1" dirty="0"/>
              <a:t>standard of ethics by which any government-funded research in the </a:t>
            </a:r>
            <a:r>
              <a:rPr lang="en-US" sz="2800" b="1" dirty="0" smtClean="0"/>
              <a:t>United States </a:t>
            </a:r>
            <a:r>
              <a:rPr lang="en-US" sz="2800" b="1" dirty="0"/>
              <a:t>is held, and nearly all academic institutions hold their researchers to these statements of rights regardless of funding</a:t>
            </a:r>
            <a:r>
              <a:rPr lang="en-US" sz="3200" dirty="0"/>
              <a:t>.</a:t>
            </a:r>
            <a:endParaRPr lang="en-US" sz="3200" b="1" dirty="0" smtClean="0"/>
          </a:p>
        </p:txBody>
      </p:sp>
    </p:spTree>
    <p:extLst>
      <p:ext uri="{BB962C8B-B14F-4D97-AF65-F5344CB8AC3E}">
        <p14:creationId xmlns:p14="http://schemas.microsoft.com/office/powerpoint/2010/main" val="407470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0493" y="228600"/>
            <a:ext cx="7772400" cy="1470025"/>
          </a:xfrm>
        </p:spPr>
        <p:txBody>
          <a:bodyPr>
            <a:normAutofit/>
          </a:bodyPr>
          <a:lstStyle/>
          <a:p>
            <a:r>
              <a:rPr lang="en-US" sz="3600" b="1" dirty="0" smtClean="0"/>
              <a:t>The Common Rule</a:t>
            </a:r>
            <a:endParaRPr lang="en-US" sz="3600" b="1" dirty="0"/>
          </a:p>
        </p:txBody>
      </p:sp>
      <p:sp>
        <p:nvSpPr>
          <p:cNvPr id="4" name="Line 4"/>
          <p:cNvSpPr>
            <a:spLocks noChangeShapeType="1"/>
          </p:cNvSpPr>
          <p:nvPr/>
        </p:nvSpPr>
        <p:spPr bwMode="auto">
          <a:xfrm>
            <a:off x="609607" y="13716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
        <p:nvSpPr>
          <p:cNvPr id="5" name="TextBox 4"/>
          <p:cNvSpPr txBox="1"/>
          <p:nvPr/>
        </p:nvSpPr>
        <p:spPr>
          <a:xfrm>
            <a:off x="1066800" y="1676400"/>
            <a:ext cx="7696200" cy="5016758"/>
          </a:xfrm>
          <a:prstGeom prst="rect">
            <a:avLst/>
          </a:prstGeom>
          <a:noFill/>
        </p:spPr>
        <p:txBody>
          <a:bodyPr wrap="square" rtlCol="0">
            <a:spAutoFit/>
          </a:bodyPr>
          <a:lstStyle/>
          <a:p>
            <a:pPr marL="457200" indent="-457200">
              <a:buClr>
                <a:schemeClr val="accent5">
                  <a:lumMod val="60000"/>
                  <a:lumOff val="40000"/>
                </a:schemeClr>
              </a:buClr>
              <a:buFont typeface="Wingdings" panose="05000000000000000000" pitchFamily="2" charset="2"/>
              <a:buChar char="§"/>
            </a:pPr>
            <a:r>
              <a:rPr lang="en-US" sz="2800" b="1" dirty="0" smtClean="0"/>
              <a:t>A </a:t>
            </a:r>
            <a:r>
              <a:rPr lang="en-US" sz="2800" b="1" dirty="0"/>
              <a:t>rule of ethics regarding biomedical and behavioral research involving human subjects in </a:t>
            </a:r>
            <a:r>
              <a:rPr lang="en-US" sz="2800" b="1" dirty="0" smtClean="0"/>
              <a:t>the US.</a:t>
            </a:r>
            <a:endParaRPr lang="en-US" sz="2800" b="1" dirty="0"/>
          </a:p>
          <a:p>
            <a:pPr marL="457200" indent="-457200">
              <a:buClr>
                <a:schemeClr val="accent5">
                  <a:lumMod val="60000"/>
                  <a:lumOff val="40000"/>
                </a:schemeClr>
              </a:buClr>
              <a:buFont typeface="Wingdings" panose="05000000000000000000" pitchFamily="2" charset="2"/>
              <a:buChar char="§"/>
            </a:pPr>
            <a:r>
              <a:rPr lang="en-US" sz="2800" b="1" dirty="0" smtClean="0"/>
              <a:t>Regulations governing Institutional Review Boards (IRBs) for </a:t>
            </a:r>
            <a:r>
              <a:rPr lang="en-US" sz="2800" b="1" dirty="0"/>
              <a:t>oversight of human research </a:t>
            </a:r>
            <a:r>
              <a:rPr lang="en-US" sz="2800" b="1" dirty="0" smtClean="0"/>
              <a:t>came.</a:t>
            </a:r>
          </a:p>
          <a:p>
            <a:pPr marL="457200" indent="-457200">
              <a:buClr>
                <a:schemeClr val="accent5">
                  <a:lumMod val="60000"/>
                  <a:lumOff val="40000"/>
                </a:schemeClr>
              </a:buClr>
              <a:buFont typeface="Wingdings" panose="05000000000000000000" pitchFamily="2" charset="2"/>
              <a:buChar char="§"/>
            </a:pPr>
            <a:r>
              <a:rPr lang="en-US" sz="2800" b="1" dirty="0" smtClean="0"/>
              <a:t>Went into </a:t>
            </a:r>
            <a:r>
              <a:rPr lang="en-US" sz="2800" b="1" dirty="0"/>
              <a:t>effect in 1981 following the 1975 revision of </a:t>
            </a:r>
            <a:r>
              <a:rPr lang="en-US" sz="2800" b="1" dirty="0" smtClean="0"/>
              <a:t>the Declaration of Helsinki and the Belmont Report of 1979. </a:t>
            </a:r>
          </a:p>
          <a:p>
            <a:pPr marL="457200" indent="-457200">
              <a:buClr>
                <a:schemeClr val="accent5">
                  <a:lumMod val="60000"/>
                  <a:lumOff val="40000"/>
                </a:schemeClr>
              </a:buClr>
              <a:buFont typeface="Wingdings" panose="05000000000000000000" pitchFamily="2" charset="2"/>
              <a:buChar char="§"/>
            </a:pPr>
            <a:r>
              <a:rPr lang="en-US" sz="2800" b="1" dirty="0" smtClean="0"/>
              <a:t>Revised in 1991.</a:t>
            </a:r>
          </a:p>
          <a:p>
            <a:pPr marL="457200" indent="-457200">
              <a:buClr>
                <a:schemeClr val="accent5">
                  <a:lumMod val="60000"/>
                  <a:lumOff val="40000"/>
                </a:schemeClr>
              </a:buClr>
              <a:buFont typeface="Wingdings" panose="05000000000000000000" pitchFamily="2" charset="2"/>
              <a:buChar char="§"/>
            </a:pPr>
            <a:r>
              <a:rPr lang="en-US" sz="2800" b="1" dirty="0" smtClean="0"/>
              <a:t>Notification of advanced rule making in 2011.</a:t>
            </a:r>
          </a:p>
        </p:txBody>
      </p:sp>
    </p:spTree>
    <p:extLst>
      <p:ext uri="{BB962C8B-B14F-4D97-AF65-F5344CB8AC3E}">
        <p14:creationId xmlns:p14="http://schemas.microsoft.com/office/powerpoint/2010/main" val="127864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0493" y="228600"/>
            <a:ext cx="7772400" cy="1470025"/>
          </a:xfrm>
        </p:spPr>
        <p:txBody>
          <a:bodyPr>
            <a:normAutofit/>
          </a:bodyPr>
          <a:lstStyle/>
          <a:p>
            <a:r>
              <a:rPr lang="en-US" sz="3600" b="1" dirty="0" smtClean="0"/>
              <a:t>The Common Rule</a:t>
            </a:r>
            <a:endParaRPr lang="en-US" sz="3600" b="1" dirty="0"/>
          </a:p>
        </p:txBody>
      </p:sp>
      <p:sp>
        <p:nvSpPr>
          <p:cNvPr id="4" name="Line 4"/>
          <p:cNvSpPr>
            <a:spLocks noChangeShapeType="1"/>
          </p:cNvSpPr>
          <p:nvPr/>
        </p:nvSpPr>
        <p:spPr bwMode="auto">
          <a:xfrm>
            <a:off x="609607" y="13716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
        <p:nvSpPr>
          <p:cNvPr id="5" name="TextBox 4"/>
          <p:cNvSpPr txBox="1"/>
          <p:nvPr/>
        </p:nvSpPr>
        <p:spPr>
          <a:xfrm>
            <a:off x="1066800" y="1676400"/>
            <a:ext cx="7696200" cy="2554545"/>
          </a:xfrm>
          <a:prstGeom prst="rect">
            <a:avLst/>
          </a:prstGeom>
          <a:noFill/>
        </p:spPr>
        <p:txBody>
          <a:bodyPr wrap="square" rtlCol="0">
            <a:spAutoFit/>
          </a:bodyPr>
          <a:lstStyle/>
          <a:p>
            <a:pPr marL="457200" indent="-457200">
              <a:buClr>
                <a:schemeClr val="accent5">
                  <a:lumMod val="60000"/>
                  <a:lumOff val="40000"/>
                </a:schemeClr>
              </a:buClr>
              <a:buFont typeface="Wingdings" panose="05000000000000000000" pitchFamily="2" charset="2"/>
              <a:buChar char="§"/>
            </a:pPr>
            <a:r>
              <a:rPr lang="en-US" sz="3200" b="1" dirty="0" smtClean="0"/>
              <a:t>Rights in addition to autonomy, beneficence, and justice</a:t>
            </a:r>
          </a:p>
          <a:p>
            <a:pPr marL="914235" lvl="1" indent="-457200">
              <a:buClr>
                <a:schemeClr val="accent5">
                  <a:lumMod val="60000"/>
                  <a:lumOff val="40000"/>
                </a:schemeClr>
              </a:buClr>
              <a:buFont typeface="Wingdings" panose="05000000000000000000" pitchFamily="2" charset="2"/>
              <a:buChar char="Ø"/>
            </a:pPr>
            <a:r>
              <a:rPr lang="en-US" sz="3200" b="1" dirty="0" smtClean="0"/>
              <a:t>Privacy</a:t>
            </a:r>
          </a:p>
          <a:p>
            <a:pPr marL="914235" lvl="1" indent="-457200">
              <a:buClr>
                <a:schemeClr val="accent5">
                  <a:lumMod val="60000"/>
                  <a:lumOff val="40000"/>
                </a:schemeClr>
              </a:buClr>
              <a:buFont typeface="Wingdings" panose="05000000000000000000" pitchFamily="2" charset="2"/>
              <a:buChar char="Ø"/>
            </a:pPr>
            <a:r>
              <a:rPr lang="en-US" sz="3200" b="1" dirty="0" smtClean="0"/>
              <a:t>Right to withdraw</a:t>
            </a:r>
          </a:p>
          <a:p>
            <a:pPr marL="914235" lvl="1" indent="-457200">
              <a:buClr>
                <a:schemeClr val="accent5">
                  <a:lumMod val="60000"/>
                  <a:lumOff val="40000"/>
                </a:schemeClr>
              </a:buClr>
              <a:buFont typeface="Wingdings" panose="05000000000000000000" pitchFamily="2" charset="2"/>
              <a:buChar char="Ø"/>
            </a:pPr>
            <a:r>
              <a:rPr lang="en-US" sz="3200" b="1" dirty="0" smtClean="0"/>
              <a:t>Informed consent</a:t>
            </a:r>
          </a:p>
        </p:txBody>
      </p:sp>
    </p:spTree>
    <p:extLst>
      <p:ext uri="{BB962C8B-B14F-4D97-AF65-F5344CB8AC3E}">
        <p14:creationId xmlns:p14="http://schemas.microsoft.com/office/powerpoint/2010/main" val="87446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7706" y="533400"/>
            <a:ext cx="7772400" cy="1165225"/>
          </a:xfrm>
        </p:spPr>
        <p:txBody>
          <a:bodyPr>
            <a:normAutofit/>
          </a:bodyPr>
          <a:lstStyle/>
          <a:p>
            <a:r>
              <a:rPr lang="en-US" sz="3600" b="1" dirty="0" smtClean="0"/>
              <a:t>Disclosures</a:t>
            </a:r>
            <a:endParaRPr lang="en-US" sz="3600" b="1" dirty="0"/>
          </a:p>
        </p:txBody>
      </p:sp>
      <p:sp>
        <p:nvSpPr>
          <p:cNvPr id="3" name="Subtitle 2"/>
          <p:cNvSpPr>
            <a:spLocks noGrp="1"/>
          </p:cNvSpPr>
          <p:nvPr>
            <p:ph type="subTitle" idx="1"/>
          </p:nvPr>
        </p:nvSpPr>
        <p:spPr>
          <a:xfrm>
            <a:off x="1383505" y="2209800"/>
            <a:ext cx="6400800" cy="3200400"/>
          </a:xfrm>
        </p:spPr>
        <p:txBody>
          <a:bodyPr>
            <a:normAutofit fontScale="92500" lnSpcReduction="10000"/>
          </a:bodyPr>
          <a:lstStyle/>
          <a:p>
            <a:r>
              <a:rPr lang="en-US" sz="2800" b="1" dirty="0" smtClean="0">
                <a:solidFill>
                  <a:schemeClr val="tx1"/>
                </a:solidFill>
              </a:rPr>
              <a:t>I have no relevant financial disclosures</a:t>
            </a:r>
          </a:p>
          <a:p>
            <a:endParaRPr lang="en-US" sz="2800" b="1" dirty="0">
              <a:solidFill>
                <a:schemeClr val="tx1"/>
              </a:solidFill>
            </a:endParaRPr>
          </a:p>
          <a:p>
            <a:r>
              <a:rPr lang="en-US" sz="2800" b="1" dirty="0" smtClean="0">
                <a:solidFill>
                  <a:schemeClr val="tx1"/>
                </a:solidFill>
              </a:rPr>
              <a:t>Some content of this presentation represents my personal views, which have been influenced by my conversations with members of the ASIP Public Affairs Working Group, but they have not been officially endorsed by the ASIP PAWG or ASIP Council.</a:t>
            </a:r>
          </a:p>
          <a:p>
            <a:endParaRPr lang="en-US" sz="2800" b="1" dirty="0">
              <a:solidFill>
                <a:schemeClr val="tx1"/>
              </a:solidFill>
            </a:endParaRPr>
          </a:p>
        </p:txBody>
      </p:sp>
      <p:sp>
        <p:nvSpPr>
          <p:cNvPr id="4" name="Line 4"/>
          <p:cNvSpPr>
            <a:spLocks noChangeShapeType="1"/>
          </p:cNvSpPr>
          <p:nvPr/>
        </p:nvSpPr>
        <p:spPr bwMode="auto">
          <a:xfrm>
            <a:off x="457200" y="17526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
        <p:nvSpPr>
          <p:cNvPr id="5" name="Line 4"/>
          <p:cNvSpPr>
            <a:spLocks noChangeShapeType="1"/>
          </p:cNvSpPr>
          <p:nvPr/>
        </p:nvSpPr>
        <p:spPr bwMode="auto">
          <a:xfrm>
            <a:off x="457200" y="28956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Tree>
    <p:extLst>
      <p:ext uri="{BB962C8B-B14F-4D97-AF65-F5344CB8AC3E}">
        <p14:creationId xmlns:p14="http://schemas.microsoft.com/office/powerpoint/2010/main" val="109695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lIns="91407" tIns="45704" rIns="91407" bIns="45704" anchor="ctr"/>
          <a:lstStyle/>
          <a:p>
            <a:endParaRPr lang="en-US">
              <a:solidFill>
                <a:prstClr val="black"/>
              </a:solidFill>
            </a:endParaRPr>
          </a:p>
        </p:txBody>
      </p:sp>
      <p:sp>
        <p:nvSpPr>
          <p:cNvPr id="14339" name="Rectangle 3"/>
          <p:cNvSpPr>
            <a:spLocks noChangeArrowheads="1"/>
          </p:cNvSpPr>
          <p:nvPr/>
        </p:nvSpPr>
        <p:spPr bwMode="auto">
          <a:xfrm>
            <a:off x="3124201" y="6248400"/>
            <a:ext cx="2895600" cy="457200"/>
          </a:xfrm>
          <a:prstGeom prst="rect">
            <a:avLst/>
          </a:prstGeom>
          <a:noFill/>
          <a:ln w="12700">
            <a:noFill/>
            <a:miter lim="800000"/>
            <a:headEnd/>
            <a:tailEnd/>
          </a:ln>
        </p:spPr>
        <p:txBody>
          <a:bodyPr wrap="none" lIns="91407" tIns="45704" rIns="91407" bIns="45704" anchor="ctr"/>
          <a:lstStyle/>
          <a:p>
            <a:endParaRPr lang="en-US">
              <a:solidFill>
                <a:prstClr val="black"/>
              </a:solidFill>
            </a:endParaRPr>
          </a:p>
        </p:txBody>
      </p:sp>
      <p:sp>
        <p:nvSpPr>
          <p:cNvPr id="14340" name="Rectangle 4"/>
          <p:cNvSpPr>
            <a:spLocks noChangeArrowheads="1"/>
          </p:cNvSpPr>
          <p:nvPr/>
        </p:nvSpPr>
        <p:spPr bwMode="auto">
          <a:xfrm>
            <a:off x="685800" y="6248400"/>
            <a:ext cx="1905000" cy="457200"/>
          </a:xfrm>
          <a:prstGeom prst="rect">
            <a:avLst/>
          </a:prstGeom>
          <a:noFill/>
          <a:ln w="12700">
            <a:noFill/>
            <a:miter lim="800000"/>
            <a:headEnd/>
            <a:tailEnd/>
          </a:ln>
        </p:spPr>
        <p:txBody>
          <a:bodyPr wrap="none" lIns="91407" tIns="45704" rIns="91407" bIns="45704" anchor="ctr"/>
          <a:lstStyle/>
          <a:p>
            <a:endParaRPr lang="en-US">
              <a:solidFill>
                <a:prstClr val="black"/>
              </a:solidFill>
            </a:endParaRPr>
          </a:p>
        </p:txBody>
      </p:sp>
      <p:sp>
        <p:nvSpPr>
          <p:cNvPr id="14341" name="Rectangle 5"/>
          <p:cNvSpPr>
            <a:spLocks noChangeArrowheads="1"/>
          </p:cNvSpPr>
          <p:nvPr/>
        </p:nvSpPr>
        <p:spPr bwMode="auto">
          <a:xfrm>
            <a:off x="3124201" y="6248400"/>
            <a:ext cx="2895600" cy="457200"/>
          </a:xfrm>
          <a:prstGeom prst="rect">
            <a:avLst/>
          </a:prstGeom>
          <a:noFill/>
          <a:ln w="12700">
            <a:noFill/>
            <a:miter lim="800000"/>
            <a:headEnd/>
            <a:tailEnd/>
          </a:ln>
        </p:spPr>
        <p:txBody>
          <a:bodyPr wrap="none" lIns="91407" tIns="45704" rIns="91407" bIns="45704" anchor="ctr"/>
          <a:lstStyle/>
          <a:p>
            <a:endParaRPr lang="en-US">
              <a:solidFill>
                <a:prstClr val="black"/>
              </a:solidFill>
            </a:endParaRPr>
          </a:p>
        </p:txBody>
      </p:sp>
      <p:sp>
        <p:nvSpPr>
          <p:cNvPr id="164870" name="Rectangle 6"/>
          <p:cNvSpPr>
            <a:spLocks noGrp="1" noChangeArrowheads="1"/>
          </p:cNvSpPr>
          <p:nvPr>
            <p:ph type="title"/>
          </p:nvPr>
        </p:nvSpPr>
        <p:spPr>
          <a:xfrm>
            <a:off x="685800" y="457200"/>
            <a:ext cx="7772400" cy="533400"/>
          </a:xfrm>
        </p:spPr>
        <p:txBody>
          <a:bodyPr>
            <a:normAutofit fontScale="90000"/>
          </a:bodyPr>
          <a:lstStyle/>
          <a:p>
            <a:pPr>
              <a:defRPr/>
            </a:pPr>
            <a:r>
              <a:rPr lang="en-US" sz="3600" b="1" dirty="0" smtClean="0"/>
              <a:t>Identification of Specimens </a:t>
            </a:r>
            <a:endParaRPr lang="en-US" sz="1600" b="1" dirty="0" smtClean="0"/>
          </a:p>
        </p:txBody>
      </p:sp>
      <p:sp>
        <p:nvSpPr>
          <p:cNvPr id="14344" name="Line 8"/>
          <p:cNvSpPr>
            <a:spLocks noChangeShapeType="1"/>
          </p:cNvSpPr>
          <p:nvPr/>
        </p:nvSpPr>
        <p:spPr bwMode="auto">
          <a:xfrm>
            <a:off x="457200" y="1219200"/>
            <a:ext cx="8329612" cy="0"/>
          </a:xfrm>
          <a:prstGeom prst="line">
            <a:avLst/>
          </a:prstGeom>
          <a:noFill/>
          <a:ln w="50800">
            <a:solidFill>
              <a:srgbClr val="33CCCC"/>
            </a:solidFill>
            <a:round/>
            <a:headEnd/>
            <a:tailEnd/>
          </a:ln>
        </p:spPr>
        <p:txBody>
          <a:bodyPr wrap="none" lIns="91407" tIns="45704" rIns="91407" bIns="45704" anchor="ctr"/>
          <a:lstStyle/>
          <a:p>
            <a:endParaRPr lang="en-US">
              <a:solidFill>
                <a:prstClr val="black"/>
              </a:solidFill>
            </a:endParaRPr>
          </a:p>
        </p:txBody>
      </p:sp>
      <p:sp>
        <p:nvSpPr>
          <p:cNvPr id="14345" name="Rectangle 9"/>
          <p:cNvSpPr>
            <a:spLocks noChangeArrowheads="1"/>
          </p:cNvSpPr>
          <p:nvPr/>
        </p:nvSpPr>
        <p:spPr bwMode="auto">
          <a:xfrm>
            <a:off x="304801" y="1524000"/>
            <a:ext cx="8305800" cy="4572000"/>
          </a:xfrm>
          <a:prstGeom prst="rect">
            <a:avLst/>
          </a:prstGeom>
          <a:noFill/>
          <a:ln w="12700">
            <a:noFill/>
            <a:miter lim="800000"/>
            <a:headEnd/>
            <a:tailEnd/>
          </a:ln>
        </p:spPr>
        <p:txBody>
          <a:bodyPr lIns="90455" tIns="44435" rIns="90455" bIns="44435"/>
          <a:lstStyle/>
          <a:p>
            <a:pPr marL="625251" lvl="2" indent="-336429">
              <a:spcBef>
                <a:spcPct val="20000"/>
              </a:spcBef>
              <a:buClr>
                <a:srgbClr val="33CCCC"/>
              </a:buClr>
              <a:buSzPct val="115000"/>
              <a:buFont typeface="Arial" pitchFamily="34" charset="0"/>
              <a:buChar char="•"/>
            </a:pPr>
            <a:r>
              <a:rPr lang="en-US" sz="2800" b="1" u="sng" dirty="0" smtClean="0">
                <a:solidFill>
                  <a:prstClr val="black"/>
                </a:solidFill>
              </a:rPr>
              <a:t>Anonymous</a:t>
            </a:r>
            <a:r>
              <a:rPr lang="en-US" sz="2800" b="1" dirty="0" smtClean="0">
                <a:solidFill>
                  <a:prstClr val="black"/>
                </a:solidFill>
              </a:rPr>
              <a:t>- the sample was collected without the identity of the donor.</a:t>
            </a:r>
            <a:endParaRPr lang="en-US" sz="2800" b="1" dirty="0">
              <a:solidFill>
                <a:prstClr val="black"/>
              </a:solidFill>
            </a:endParaRPr>
          </a:p>
          <a:p>
            <a:pPr marL="625251" lvl="2" indent="-336429">
              <a:spcBef>
                <a:spcPct val="20000"/>
              </a:spcBef>
              <a:buClr>
                <a:srgbClr val="33CCCC"/>
              </a:buClr>
              <a:buSzPct val="115000"/>
              <a:buFontTx/>
              <a:buChar char="•"/>
            </a:pPr>
            <a:r>
              <a:rPr lang="en-US" sz="2800" b="1" u="sng" dirty="0" err="1" smtClean="0">
                <a:solidFill>
                  <a:prstClr val="black"/>
                </a:solidFill>
              </a:rPr>
              <a:t>Anonymized</a:t>
            </a:r>
            <a:r>
              <a:rPr lang="en-US" sz="2800" b="1" dirty="0" smtClean="0">
                <a:solidFill>
                  <a:prstClr val="black"/>
                </a:solidFill>
              </a:rPr>
              <a:t> – the sample was collected with the known identity, but the identification was removed</a:t>
            </a:r>
            <a:endParaRPr lang="en-US" b="1" dirty="0">
              <a:solidFill>
                <a:prstClr val="black"/>
              </a:solidFill>
            </a:endParaRPr>
          </a:p>
          <a:p>
            <a:pPr marL="625251" lvl="2" indent="-336429">
              <a:spcBef>
                <a:spcPct val="20000"/>
              </a:spcBef>
              <a:buClr>
                <a:srgbClr val="33CCCC"/>
              </a:buClr>
              <a:buSzPct val="115000"/>
              <a:buFontTx/>
              <a:buChar char="•"/>
            </a:pPr>
            <a:r>
              <a:rPr lang="en-US" sz="2800" b="1" u="sng" dirty="0" smtClean="0">
                <a:solidFill>
                  <a:prstClr val="black"/>
                </a:solidFill>
              </a:rPr>
              <a:t>Coded</a:t>
            </a:r>
            <a:r>
              <a:rPr lang="en-US" sz="2800" b="1" dirty="0" smtClean="0">
                <a:solidFill>
                  <a:prstClr val="black"/>
                </a:solidFill>
              </a:rPr>
              <a:t> </a:t>
            </a:r>
            <a:r>
              <a:rPr lang="en-US" sz="2800" b="1" dirty="0">
                <a:solidFill>
                  <a:prstClr val="black"/>
                </a:solidFill>
              </a:rPr>
              <a:t>(Linked</a:t>
            </a:r>
            <a:r>
              <a:rPr lang="en-US" sz="2800" b="1" dirty="0" smtClean="0">
                <a:solidFill>
                  <a:prstClr val="black"/>
                </a:solidFill>
              </a:rPr>
              <a:t>) – the sample is given a unique identifier that cannot be easily deciphered</a:t>
            </a:r>
            <a:endParaRPr lang="en-US" sz="2800" b="1" dirty="0">
              <a:solidFill>
                <a:prstClr val="black"/>
              </a:solidFill>
            </a:endParaRPr>
          </a:p>
          <a:p>
            <a:pPr marL="625251" lvl="2" indent="-336429">
              <a:spcBef>
                <a:spcPct val="20000"/>
              </a:spcBef>
              <a:buClr>
                <a:srgbClr val="33CCCC"/>
              </a:buClr>
              <a:buSzPct val="115000"/>
              <a:buFontTx/>
              <a:buChar char="•"/>
            </a:pPr>
            <a:r>
              <a:rPr lang="en-US" sz="2800" b="1" u="sng" dirty="0" smtClean="0">
                <a:solidFill>
                  <a:prstClr val="black"/>
                </a:solidFill>
              </a:rPr>
              <a:t>Identified</a:t>
            </a:r>
            <a:r>
              <a:rPr lang="en-US" sz="2800" b="1" dirty="0" smtClean="0">
                <a:solidFill>
                  <a:prstClr val="black"/>
                </a:solidFill>
              </a:rPr>
              <a:t> – the sample has a common identifier (name, hospital number)</a:t>
            </a:r>
            <a:endParaRPr lang="en-US" sz="2800" b="1" dirty="0">
              <a:solidFill>
                <a:prstClr val="black"/>
              </a:solidFill>
            </a:endParaRPr>
          </a:p>
          <a:p>
            <a:pPr marL="342778" indent="-342778"/>
            <a:r>
              <a:rPr lang="en-US" b="1" dirty="0">
                <a:solidFill>
                  <a:prstClr val="black"/>
                </a:solid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4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lIns="91407" tIns="45704" rIns="91407" bIns="45704" anchor="ctr"/>
          <a:lstStyle/>
          <a:p>
            <a:endParaRPr lang="en-US">
              <a:solidFill>
                <a:prstClr val="black"/>
              </a:solidFill>
            </a:endParaRPr>
          </a:p>
        </p:txBody>
      </p:sp>
      <p:sp>
        <p:nvSpPr>
          <p:cNvPr id="14339" name="Rectangle 3"/>
          <p:cNvSpPr>
            <a:spLocks noChangeArrowheads="1"/>
          </p:cNvSpPr>
          <p:nvPr/>
        </p:nvSpPr>
        <p:spPr bwMode="auto">
          <a:xfrm>
            <a:off x="3124201" y="6248400"/>
            <a:ext cx="2895600" cy="457200"/>
          </a:xfrm>
          <a:prstGeom prst="rect">
            <a:avLst/>
          </a:prstGeom>
          <a:noFill/>
          <a:ln w="12700">
            <a:noFill/>
            <a:miter lim="800000"/>
            <a:headEnd/>
            <a:tailEnd/>
          </a:ln>
        </p:spPr>
        <p:txBody>
          <a:bodyPr wrap="none" lIns="91407" tIns="45704" rIns="91407" bIns="45704" anchor="ctr"/>
          <a:lstStyle/>
          <a:p>
            <a:endParaRPr lang="en-US">
              <a:solidFill>
                <a:prstClr val="black"/>
              </a:solidFill>
            </a:endParaRPr>
          </a:p>
        </p:txBody>
      </p:sp>
      <p:sp>
        <p:nvSpPr>
          <p:cNvPr id="14340" name="Rectangle 4"/>
          <p:cNvSpPr>
            <a:spLocks noChangeArrowheads="1"/>
          </p:cNvSpPr>
          <p:nvPr/>
        </p:nvSpPr>
        <p:spPr bwMode="auto">
          <a:xfrm>
            <a:off x="685800" y="6248400"/>
            <a:ext cx="1905000" cy="457200"/>
          </a:xfrm>
          <a:prstGeom prst="rect">
            <a:avLst/>
          </a:prstGeom>
          <a:noFill/>
          <a:ln w="12700">
            <a:noFill/>
            <a:miter lim="800000"/>
            <a:headEnd/>
            <a:tailEnd/>
          </a:ln>
        </p:spPr>
        <p:txBody>
          <a:bodyPr wrap="none" lIns="91407" tIns="45704" rIns="91407" bIns="45704" anchor="ctr"/>
          <a:lstStyle/>
          <a:p>
            <a:endParaRPr lang="en-US">
              <a:solidFill>
                <a:prstClr val="black"/>
              </a:solidFill>
            </a:endParaRPr>
          </a:p>
        </p:txBody>
      </p:sp>
      <p:sp>
        <p:nvSpPr>
          <p:cNvPr id="14341" name="Rectangle 5"/>
          <p:cNvSpPr>
            <a:spLocks noChangeArrowheads="1"/>
          </p:cNvSpPr>
          <p:nvPr/>
        </p:nvSpPr>
        <p:spPr bwMode="auto">
          <a:xfrm>
            <a:off x="3124201" y="6248400"/>
            <a:ext cx="2895600" cy="457200"/>
          </a:xfrm>
          <a:prstGeom prst="rect">
            <a:avLst/>
          </a:prstGeom>
          <a:noFill/>
          <a:ln w="12700">
            <a:noFill/>
            <a:miter lim="800000"/>
            <a:headEnd/>
            <a:tailEnd/>
          </a:ln>
        </p:spPr>
        <p:txBody>
          <a:bodyPr wrap="none" lIns="91407" tIns="45704" rIns="91407" bIns="45704" anchor="ctr"/>
          <a:lstStyle/>
          <a:p>
            <a:endParaRPr lang="en-US">
              <a:solidFill>
                <a:prstClr val="black"/>
              </a:solidFill>
            </a:endParaRPr>
          </a:p>
        </p:txBody>
      </p:sp>
      <p:sp>
        <p:nvSpPr>
          <p:cNvPr id="164870" name="Rectangle 6"/>
          <p:cNvSpPr>
            <a:spLocks noGrp="1" noChangeArrowheads="1"/>
          </p:cNvSpPr>
          <p:nvPr>
            <p:ph type="title"/>
          </p:nvPr>
        </p:nvSpPr>
        <p:spPr>
          <a:xfrm>
            <a:off x="685800" y="457200"/>
            <a:ext cx="7772400" cy="533400"/>
          </a:xfrm>
        </p:spPr>
        <p:txBody>
          <a:bodyPr>
            <a:normAutofit fontScale="90000"/>
          </a:bodyPr>
          <a:lstStyle/>
          <a:p>
            <a:pPr>
              <a:defRPr/>
            </a:pPr>
            <a:r>
              <a:rPr lang="en-US" sz="3600" b="1" dirty="0" smtClean="0"/>
              <a:t>Identification of Specimens </a:t>
            </a:r>
            <a:endParaRPr lang="en-US" sz="1600" b="1" dirty="0" smtClean="0"/>
          </a:p>
        </p:txBody>
      </p:sp>
      <p:sp>
        <p:nvSpPr>
          <p:cNvPr id="14344" name="Line 8"/>
          <p:cNvSpPr>
            <a:spLocks noChangeShapeType="1"/>
          </p:cNvSpPr>
          <p:nvPr/>
        </p:nvSpPr>
        <p:spPr bwMode="auto">
          <a:xfrm>
            <a:off x="457200" y="1219200"/>
            <a:ext cx="8329612" cy="0"/>
          </a:xfrm>
          <a:prstGeom prst="line">
            <a:avLst/>
          </a:prstGeom>
          <a:noFill/>
          <a:ln w="50800">
            <a:solidFill>
              <a:srgbClr val="33CCCC"/>
            </a:solidFill>
            <a:round/>
            <a:headEnd/>
            <a:tailEnd/>
          </a:ln>
        </p:spPr>
        <p:txBody>
          <a:bodyPr wrap="none" lIns="91407" tIns="45704" rIns="91407" bIns="45704" anchor="ctr"/>
          <a:lstStyle/>
          <a:p>
            <a:endParaRPr lang="en-US">
              <a:solidFill>
                <a:prstClr val="black"/>
              </a:solidFill>
            </a:endParaRPr>
          </a:p>
        </p:txBody>
      </p:sp>
      <p:sp>
        <p:nvSpPr>
          <p:cNvPr id="14345" name="Rectangle 9"/>
          <p:cNvSpPr>
            <a:spLocks noChangeArrowheads="1"/>
          </p:cNvSpPr>
          <p:nvPr/>
        </p:nvSpPr>
        <p:spPr bwMode="auto">
          <a:xfrm>
            <a:off x="304801" y="1524000"/>
            <a:ext cx="8305800" cy="4572000"/>
          </a:xfrm>
          <a:prstGeom prst="rect">
            <a:avLst/>
          </a:prstGeom>
          <a:noFill/>
          <a:ln w="12700">
            <a:noFill/>
            <a:miter lim="800000"/>
            <a:headEnd/>
            <a:tailEnd/>
          </a:ln>
        </p:spPr>
        <p:txBody>
          <a:bodyPr lIns="90455" tIns="44435" rIns="90455" bIns="44435"/>
          <a:lstStyle/>
          <a:p>
            <a:pPr marL="625251" lvl="2" indent="-336429">
              <a:spcBef>
                <a:spcPct val="20000"/>
              </a:spcBef>
              <a:buClr>
                <a:srgbClr val="33CCCC"/>
              </a:buClr>
              <a:buSzPct val="115000"/>
              <a:buFont typeface="Arial" pitchFamily="34" charset="0"/>
              <a:buChar char="•"/>
            </a:pPr>
            <a:r>
              <a:rPr lang="en-US" sz="2800" b="1" dirty="0" smtClean="0">
                <a:solidFill>
                  <a:prstClr val="black"/>
                </a:solidFill>
              </a:rPr>
              <a:t>Any human </a:t>
            </a:r>
            <a:r>
              <a:rPr lang="en-US" sz="2800" b="1" dirty="0" err="1" smtClean="0">
                <a:solidFill>
                  <a:prstClr val="black"/>
                </a:solidFill>
              </a:rPr>
              <a:t>biospecimen</a:t>
            </a:r>
            <a:r>
              <a:rPr lang="en-US" sz="2800" b="1" dirty="0" smtClean="0">
                <a:solidFill>
                  <a:prstClr val="black"/>
                </a:solidFill>
              </a:rPr>
              <a:t> that can be identified by any one person, anywhere, is an identifiable sample</a:t>
            </a:r>
            <a:endParaRPr lang="en-US" sz="2800" b="1" dirty="0">
              <a:solidFill>
                <a:prstClr val="black"/>
              </a:solidFill>
            </a:endParaRPr>
          </a:p>
          <a:p>
            <a:pPr marL="625251" lvl="2" indent="-336429">
              <a:spcBef>
                <a:spcPct val="20000"/>
              </a:spcBef>
              <a:buClr>
                <a:srgbClr val="33CCCC"/>
              </a:buClr>
              <a:buSzPct val="115000"/>
              <a:buFontTx/>
              <a:buChar char="•"/>
            </a:pPr>
            <a:r>
              <a:rPr lang="en-US" sz="2800" b="1" dirty="0" smtClean="0">
                <a:solidFill>
                  <a:prstClr val="black"/>
                </a:solidFill>
              </a:rPr>
              <a:t>If a sample is coded, and any investigator keeps a key to the code, the sample is identifiable.</a:t>
            </a:r>
          </a:p>
          <a:p>
            <a:pPr marL="625251" lvl="2" indent="-336429">
              <a:spcBef>
                <a:spcPct val="20000"/>
              </a:spcBef>
              <a:buClr>
                <a:srgbClr val="33CCCC"/>
              </a:buClr>
              <a:buSzPct val="115000"/>
              <a:buFontTx/>
              <a:buChar char="•"/>
            </a:pPr>
            <a:r>
              <a:rPr lang="en-US" sz="2800" b="1" u="sng" dirty="0" smtClean="0">
                <a:solidFill>
                  <a:prstClr val="black"/>
                </a:solidFill>
              </a:rPr>
              <a:t>Exception (Office of Human Protections): </a:t>
            </a:r>
            <a:r>
              <a:rPr lang="en-US" sz="2800" b="1" dirty="0" smtClean="0">
                <a:solidFill>
                  <a:prstClr val="black"/>
                </a:solidFill>
              </a:rPr>
              <a:t>If the recipient of the human </a:t>
            </a:r>
            <a:r>
              <a:rPr lang="en-US" sz="2800" b="1" dirty="0" err="1" smtClean="0">
                <a:solidFill>
                  <a:prstClr val="black"/>
                </a:solidFill>
              </a:rPr>
              <a:t>biospecimen</a:t>
            </a:r>
            <a:r>
              <a:rPr lang="en-US" sz="2800" b="1" dirty="0" smtClean="0">
                <a:solidFill>
                  <a:prstClr val="black"/>
                </a:solidFill>
              </a:rPr>
              <a:t> signs an agreement that there is no intent to identify the sample, the sample may be considered unidentifiable.</a:t>
            </a:r>
            <a:r>
              <a:rPr lang="en-US" sz="2800" b="1" u="sng" dirty="0" smtClean="0">
                <a:solidFill>
                  <a:prstClr val="black"/>
                </a:solidFill>
              </a:rPr>
              <a:t> </a:t>
            </a:r>
            <a:endParaRPr lang="en-US" b="1" dirty="0">
              <a:solidFill>
                <a:prstClr val="black"/>
              </a:solidFill>
            </a:endParaRPr>
          </a:p>
        </p:txBody>
      </p:sp>
    </p:spTree>
    <p:extLst>
      <p:ext uri="{BB962C8B-B14F-4D97-AF65-F5344CB8AC3E}">
        <p14:creationId xmlns:p14="http://schemas.microsoft.com/office/powerpoint/2010/main" val="22958981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lIns="91407" tIns="45704" rIns="91407" bIns="45704" anchor="ctr"/>
          <a:lstStyle/>
          <a:p>
            <a:endParaRPr lang="en-US">
              <a:solidFill>
                <a:prstClr val="black"/>
              </a:solidFill>
            </a:endParaRPr>
          </a:p>
        </p:txBody>
      </p:sp>
      <p:sp>
        <p:nvSpPr>
          <p:cNvPr id="14339" name="Rectangle 3"/>
          <p:cNvSpPr>
            <a:spLocks noChangeArrowheads="1"/>
          </p:cNvSpPr>
          <p:nvPr/>
        </p:nvSpPr>
        <p:spPr bwMode="auto">
          <a:xfrm>
            <a:off x="3124201" y="6248400"/>
            <a:ext cx="2895600" cy="457200"/>
          </a:xfrm>
          <a:prstGeom prst="rect">
            <a:avLst/>
          </a:prstGeom>
          <a:noFill/>
          <a:ln w="12700">
            <a:noFill/>
            <a:miter lim="800000"/>
            <a:headEnd/>
            <a:tailEnd/>
          </a:ln>
        </p:spPr>
        <p:txBody>
          <a:bodyPr wrap="none" lIns="91407" tIns="45704" rIns="91407" bIns="45704" anchor="ctr"/>
          <a:lstStyle/>
          <a:p>
            <a:endParaRPr lang="en-US">
              <a:solidFill>
                <a:prstClr val="black"/>
              </a:solidFill>
            </a:endParaRPr>
          </a:p>
        </p:txBody>
      </p:sp>
      <p:sp>
        <p:nvSpPr>
          <p:cNvPr id="14340" name="Rectangle 4"/>
          <p:cNvSpPr>
            <a:spLocks noChangeArrowheads="1"/>
          </p:cNvSpPr>
          <p:nvPr/>
        </p:nvSpPr>
        <p:spPr bwMode="auto">
          <a:xfrm>
            <a:off x="685800" y="6248400"/>
            <a:ext cx="1905000" cy="457200"/>
          </a:xfrm>
          <a:prstGeom prst="rect">
            <a:avLst/>
          </a:prstGeom>
          <a:noFill/>
          <a:ln w="12700">
            <a:noFill/>
            <a:miter lim="800000"/>
            <a:headEnd/>
            <a:tailEnd/>
          </a:ln>
        </p:spPr>
        <p:txBody>
          <a:bodyPr wrap="none" lIns="91407" tIns="45704" rIns="91407" bIns="45704" anchor="ctr"/>
          <a:lstStyle/>
          <a:p>
            <a:endParaRPr lang="en-US">
              <a:solidFill>
                <a:prstClr val="black"/>
              </a:solidFill>
            </a:endParaRPr>
          </a:p>
        </p:txBody>
      </p:sp>
      <p:sp>
        <p:nvSpPr>
          <p:cNvPr id="14341" name="Rectangle 5"/>
          <p:cNvSpPr>
            <a:spLocks noChangeArrowheads="1"/>
          </p:cNvSpPr>
          <p:nvPr/>
        </p:nvSpPr>
        <p:spPr bwMode="auto">
          <a:xfrm>
            <a:off x="3124201" y="6248400"/>
            <a:ext cx="2895600" cy="457200"/>
          </a:xfrm>
          <a:prstGeom prst="rect">
            <a:avLst/>
          </a:prstGeom>
          <a:noFill/>
          <a:ln w="12700">
            <a:noFill/>
            <a:miter lim="800000"/>
            <a:headEnd/>
            <a:tailEnd/>
          </a:ln>
        </p:spPr>
        <p:txBody>
          <a:bodyPr wrap="none" lIns="91407" tIns="45704" rIns="91407" bIns="45704" anchor="ctr"/>
          <a:lstStyle/>
          <a:p>
            <a:endParaRPr lang="en-US">
              <a:solidFill>
                <a:prstClr val="black"/>
              </a:solidFill>
            </a:endParaRPr>
          </a:p>
        </p:txBody>
      </p:sp>
      <p:sp>
        <p:nvSpPr>
          <p:cNvPr id="164870" name="Rectangle 6"/>
          <p:cNvSpPr>
            <a:spLocks noGrp="1" noChangeArrowheads="1"/>
          </p:cNvSpPr>
          <p:nvPr>
            <p:ph type="title"/>
          </p:nvPr>
        </p:nvSpPr>
        <p:spPr>
          <a:xfrm>
            <a:off x="228600" y="457200"/>
            <a:ext cx="8558212" cy="533400"/>
          </a:xfrm>
        </p:spPr>
        <p:txBody>
          <a:bodyPr>
            <a:normAutofit fontScale="90000"/>
          </a:bodyPr>
          <a:lstStyle/>
          <a:p>
            <a:pPr>
              <a:defRPr/>
            </a:pPr>
            <a:r>
              <a:rPr lang="en-US" sz="3600" b="1" dirty="0" smtClean="0"/>
              <a:t>Definition of a Human Subject Does </a:t>
            </a:r>
            <a:r>
              <a:rPr lang="en-US" sz="3600" b="1" u="sng" dirty="0" smtClean="0"/>
              <a:t>NOT</a:t>
            </a:r>
            <a:r>
              <a:rPr lang="en-US" sz="3600" b="1" dirty="0" smtClean="0"/>
              <a:t> Include:</a:t>
            </a:r>
            <a:endParaRPr lang="en-US" sz="1600" b="1" dirty="0" smtClean="0"/>
          </a:p>
        </p:txBody>
      </p:sp>
      <p:sp>
        <p:nvSpPr>
          <p:cNvPr id="14344" name="Line 8"/>
          <p:cNvSpPr>
            <a:spLocks noChangeShapeType="1"/>
          </p:cNvSpPr>
          <p:nvPr/>
        </p:nvSpPr>
        <p:spPr bwMode="auto">
          <a:xfrm>
            <a:off x="457200" y="1219200"/>
            <a:ext cx="8329612" cy="0"/>
          </a:xfrm>
          <a:prstGeom prst="line">
            <a:avLst/>
          </a:prstGeom>
          <a:noFill/>
          <a:ln w="50800">
            <a:solidFill>
              <a:srgbClr val="33CCCC"/>
            </a:solidFill>
            <a:round/>
            <a:headEnd/>
            <a:tailEnd/>
          </a:ln>
        </p:spPr>
        <p:txBody>
          <a:bodyPr wrap="none" lIns="91407" tIns="45704" rIns="91407" bIns="45704" anchor="ctr"/>
          <a:lstStyle/>
          <a:p>
            <a:endParaRPr lang="en-US">
              <a:solidFill>
                <a:prstClr val="black"/>
              </a:solidFill>
            </a:endParaRPr>
          </a:p>
        </p:txBody>
      </p:sp>
      <p:sp>
        <p:nvSpPr>
          <p:cNvPr id="14345" name="Rectangle 9"/>
          <p:cNvSpPr>
            <a:spLocks noChangeArrowheads="1"/>
          </p:cNvSpPr>
          <p:nvPr/>
        </p:nvSpPr>
        <p:spPr bwMode="auto">
          <a:xfrm>
            <a:off x="304801" y="1524000"/>
            <a:ext cx="8305800" cy="4572000"/>
          </a:xfrm>
          <a:prstGeom prst="rect">
            <a:avLst/>
          </a:prstGeom>
          <a:noFill/>
          <a:ln w="12700">
            <a:noFill/>
            <a:miter lim="800000"/>
            <a:headEnd/>
            <a:tailEnd/>
          </a:ln>
        </p:spPr>
        <p:txBody>
          <a:bodyPr lIns="90455" tIns="44435" rIns="90455" bIns="44435"/>
          <a:lstStyle/>
          <a:p>
            <a:pPr marL="625251" lvl="2" indent="-336429">
              <a:spcBef>
                <a:spcPct val="20000"/>
              </a:spcBef>
              <a:buClr>
                <a:srgbClr val="33CCCC"/>
              </a:buClr>
              <a:buSzPct val="115000"/>
              <a:buFont typeface="Arial" pitchFamily="34" charset="0"/>
              <a:buChar char="•"/>
            </a:pPr>
            <a:r>
              <a:rPr lang="en-US" sz="2800" b="1" dirty="0" smtClean="0">
                <a:solidFill>
                  <a:prstClr val="black"/>
                </a:solidFill>
              </a:rPr>
              <a:t>Deceased persons (autopsy specimens)</a:t>
            </a:r>
            <a:endParaRPr lang="en-US" sz="2800" b="1" dirty="0">
              <a:solidFill>
                <a:prstClr val="black"/>
              </a:solidFill>
            </a:endParaRPr>
          </a:p>
          <a:p>
            <a:pPr marL="625251" lvl="2" indent="-336429">
              <a:spcBef>
                <a:spcPct val="20000"/>
              </a:spcBef>
              <a:buClr>
                <a:srgbClr val="33CCCC"/>
              </a:buClr>
              <a:buSzPct val="115000"/>
              <a:buFontTx/>
              <a:buChar char="•"/>
            </a:pPr>
            <a:r>
              <a:rPr lang="en-US" sz="2800" b="1" dirty="0" smtClean="0">
                <a:solidFill>
                  <a:prstClr val="black"/>
                </a:solidFill>
              </a:rPr>
              <a:t>Publicly available information</a:t>
            </a:r>
            <a:endParaRPr lang="en-US" b="1" dirty="0">
              <a:solidFill>
                <a:prstClr val="black"/>
              </a:solidFill>
            </a:endParaRPr>
          </a:p>
          <a:p>
            <a:pPr marL="625251" lvl="2" indent="-336429">
              <a:spcBef>
                <a:spcPct val="20000"/>
              </a:spcBef>
              <a:buClr>
                <a:srgbClr val="33CCCC"/>
              </a:buClr>
              <a:buSzPct val="115000"/>
              <a:buFontTx/>
              <a:buChar char="•"/>
            </a:pPr>
            <a:r>
              <a:rPr lang="en-US" sz="2800" b="1" dirty="0" smtClean="0">
                <a:solidFill>
                  <a:prstClr val="black"/>
                </a:solidFill>
              </a:rPr>
              <a:t>Unidentifiable samples</a:t>
            </a:r>
            <a:endParaRPr lang="en-US" sz="2800" b="1" dirty="0">
              <a:solidFill>
                <a:prstClr val="black"/>
              </a:solidFill>
            </a:endParaRPr>
          </a:p>
          <a:p>
            <a:pPr marL="342778" indent="-342778"/>
            <a:r>
              <a:rPr lang="en-US" b="1" dirty="0">
                <a:solidFill>
                  <a:prstClr val="black"/>
                </a:solidFill>
              </a:rPr>
              <a:t>	</a:t>
            </a:r>
          </a:p>
        </p:txBody>
      </p:sp>
    </p:spTree>
    <p:extLst>
      <p:ext uri="{BB962C8B-B14F-4D97-AF65-F5344CB8AC3E}">
        <p14:creationId xmlns:p14="http://schemas.microsoft.com/office/powerpoint/2010/main" val="16942098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0493" y="228600"/>
            <a:ext cx="7772400" cy="1470025"/>
          </a:xfrm>
        </p:spPr>
        <p:txBody>
          <a:bodyPr>
            <a:normAutofit/>
          </a:bodyPr>
          <a:lstStyle/>
          <a:p>
            <a:r>
              <a:rPr lang="en-US" sz="3600" b="1" dirty="0" smtClean="0"/>
              <a:t>The Common Rule</a:t>
            </a:r>
            <a:endParaRPr lang="en-US" sz="3600" b="1" dirty="0"/>
          </a:p>
        </p:txBody>
      </p:sp>
      <p:sp>
        <p:nvSpPr>
          <p:cNvPr id="4" name="Line 4"/>
          <p:cNvSpPr>
            <a:spLocks noChangeShapeType="1"/>
          </p:cNvSpPr>
          <p:nvPr/>
        </p:nvSpPr>
        <p:spPr bwMode="auto">
          <a:xfrm>
            <a:off x="609607" y="13716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
        <p:nvSpPr>
          <p:cNvPr id="5" name="TextBox 4"/>
          <p:cNvSpPr txBox="1"/>
          <p:nvPr/>
        </p:nvSpPr>
        <p:spPr>
          <a:xfrm>
            <a:off x="1066800" y="1676400"/>
            <a:ext cx="7696200" cy="4154984"/>
          </a:xfrm>
          <a:prstGeom prst="rect">
            <a:avLst/>
          </a:prstGeom>
          <a:noFill/>
        </p:spPr>
        <p:txBody>
          <a:bodyPr wrap="square" rtlCol="0">
            <a:spAutoFit/>
          </a:bodyPr>
          <a:lstStyle/>
          <a:p>
            <a:pPr marL="457200" indent="-457200">
              <a:buClr>
                <a:schemeClr val="accent5">
                  <a:lumMod val="60000"/>
                  <a:lumOff val="40000"/>
                </a:schemeClr>
              </a:buClr>
              <a:buFont typeface="Wingdings" panose="05000000000000000000" pitchFamily="2" charset="2"/>
              <a:buChar char="§"/>
            </a:pPr>
            <a:r>
              <a:rPr lang="en-US" sz="3200" b="1" dirty="0" smtClean="0"/>
              <a:t>An IRB may grant a waiver of informed consent under the Common Rule if four criteria are met:</a:t>
            </a:r>
            <a:endParaRPr lang="en-US" sz="3200" b="1" dirty="0"/>
          </a:p>
          <a:p>
            <a:pPr marL="914235" lvl="1" indent="-457200">
              <a:buClr>
                <a:schemeClr val="accent5">
                  <a:lumMod val="60000"/>
                  <a:lumOff val="40000"/>
                </a:schemeClr>
              </a:buClr>
              <a:buFont typeface="Wingdings" panose="05000000000000000000" pitchFamily="2" charset="2"/>
              <a:buChar char="Ø"/>
            </a:pPr>
            <a:r>
              <a:rPr lang="en-US" sz="2800" b="1" dirty="0" smtClean="0"/>
              <a:t>Minimal risk</a:t>
            </a:r>
          </a:p>
          <a:p>
            <a:pPr marL="914235" lvl="1" indent="-457200">
              <a:buClr>
                <a:schemeClr val="accent5">
                  <a:lumMod val="60000"/>
                  <a:lumOff val="40000"/>
                </a:schemeClr>
              </a:buClr>
              <a:buFont typeface="Wingdings" panose="05000000000000000000" pitchFamily="2" charset="2"/>
              <a:buChar char="Ø"/>
            </a:pPr>
            <a:r>
              <a:rPr lang="en-US" sz="2800" b="1" dirty="0" smtClean="0"/>
              <a:t>Respect for autonomy and the rights of the individual</a:t>
            </a:r>
          </a:p>
          <a:p>
            <a:pPr marL="914235" lvl="1" indent="-457200">
              <a:buClr>
                <a:schemeClr val="accent5">
                  <a:lumMod val="60000"/>
                  <a:lumOff val="40000"/>
                </a:schemeClr>
              </a:buClr>
              <a:buFont typeface="Wingdings" panose="05000000000000000000" pitchFamily="2" charset="2"/>
              <a:buChar char="Ø"/>
            </a:pPr>
            <a:r>
              <a:rPr lang="en-US" sz="2800" b="1" dirty="0" smtClean="0"/>
              <a:t>Impracticable</a:t>
            </a:r>
          </a:p>
          <a:p>
            <a:pPr marL="914235" lvl="1" indent="-457200">
              <a:buClr>
                <a:schemeClr val="accent5">
                  <a:lumMod val="60000"/>
                  <a:lumOff val="40000"/>
                </a:schemeClr>
              </a:buClr>
              <a:buFont typeface="Wingdings" panose="05000000000000000000" pitchFamily="2" charset="2"/>
              <a:buChar char="Ø"/>
            </a:pPr>
            <a:r>
              <a:rPr lang="en-US" sz="2800" b="1" dirty="0" smtClean="0"/>
              <a:t>Notification</a:t>
            </a:r>
          </a:p>
          <a:p>
            <a:pPr>
              <a:buClr>
                <a:schemeClr val="accent5">
                  <a:lumMod val="60000"/>
                  <a:lumOff val="40000"/>
                </a:schemeClr>
              </a:buClr>
            </a:pPr>
            <a:endParaRPr lang="en-US" sz="2800" b="1" dirty="0" smtClean="0"/>
          </a:p>
        </p:txBody>
      </p:sp>
    </p:spTree>
    <p:extLst>
      <p:ext uri="{BB962C8B-B14F-4D97-AF65-F5344CB8AC3E}">
        <p14:creationId xmlns:p14="http://schemas.microsoft.com/office/powerpoint/2010/main" val="253828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0493" y="228600"/>
            <a:ext cx="7772400" cy="1470025"/>
          </a:xfrm>
        </p:spPr>
        <p:txBody>
          <a:bodyPr>
            <a:normAutofit/>
          </a:bodyPr>
          <a:lstStyle/>
          <a:p>
            <a:r>
              <a:rPr lang="en-US" sz="3600" b="1" dirty="0" smtClean="0"/>
              <a:t>The Common Rule</a:t>
            </a:r>
            <a:endParaRPr lang="en-US" sz="3600" b="1" dirty="0"/>
          </a:p>
        </p:txBody>
      </p:sp>
      <p:sp>
        <p:nvSpPr>
          <p:cNvPr id="4" name="Line 4"/>
          <p:cNvSpPr>
            <a:spLocks noChangeShapeType="1"/>
          </p:cNvSpPr>
          <p:nvPr/>
        </p:nvSpPr>
        <p:spPr bwMode="auto">
          <a:xfrm>
            <a:off x="609607" y="13716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
        <p:nvSpPr>
          <p:cNvPr id="5" name="TextBox 4"/>
          <p:cNvSpPr txBox="1"/>
          <p:nvPr/>
        </p:nvSpPr>
        <p:spPr>
          <a:xfrm>
            <a:off x="1066800" y="1676400"/>
            <a:ext cx="7696200" cy="3539430"/>
          </a:xfrm>
          <a:prstGeom prst="rect">
            <a:avLst/>
          </a:prstGeom>
          <a:noFill/>
        </p:spPr>
        <p:txBody>
          <a:bodyPr wrap="square" rtlCol="0">
            <a:spAutoFit/>
          </a:bodyPr>
          <a:lstStyle/>
          <a:p>
            <a:pPr marL="457200" indent="-457200">
              <a:buClr>
                <a:schemeClr val="accent5">
                  <a:lumMod val="60000"/>
                  <a:lumOff val="40000"/>
                </a:schemeClr>
              </a:buClr>
              <a:buFont typeface="Wingdings" panose="05000000000000000000" pitchFamily="2" charset="2"/>
              <a:buChar char="§"/>
            </a:pPr>
            <a:r>
              <a:rPr lang="en-US" sz="2800" b="1" dirty="0" smtClean="0"/>
              <a:t>Waivers are rarely granted for identified samples</a:t>
            </a:r>
          </a:p>
          <a:p>
            <a:pPr marL="457200" indent="-457200">
              <a:buClr>
                <a:schemeClr val="accent5">
                  <a:lumMod val="60000"/>
                  <a:lumOff val="40000"/>
                </a:schemeClr>
              </a:buClr>
              <a:buFont typeface="Wingdings" panose="05000000000000000000" pitchFamily="2" charset="2"/>
              <a:buChar char="§"/>
            </a:pPr>
            <a:r>
              <a:rPr lang="en-US" sz="2800" b="1" dirty="0" smtClean="0"/>
              <a:t>Waivers are usually granted for collecting anonymous samples</a:t>
            </a:r>
          </a:p>
          <a:p>
            <a:pPr marL="457200" indent="-457200">
              <a:buClr>
                <a:schemeClr val="accent5">
                  <a:lumMod val="60000"/>
                  <a:lumOff val="40000"/>
                </a:schemeClr>
              </a:buClr>
              <a:buFont typeface="Wingdings" panose="05000000000000000000" pitchFamily="2" charset="2"/>
              <a:buChar char="§"/>
            </a:pPr>
            <a:r>
              <a:rPr lang="en-US" sz="2800" b="1" dirty="0" smtClean="0"/>
              <a:t>Waivers are usually granted for suing anonymous or anonymized samples</a:t>
            </a:r>
          </a:p>
          <a:p>
            <a:pPr marL="457200" indent="-457200">
              <a:buClr>
                <a:schemeClr val="accent5">
                  <a:lumMod val="60000"/>
                  <a:lumOff val="40000"/>
                </a:schemeClr>
              </a:buClr>
              <a:buFont typeface="Wingdings" panose="05000000000000000000" pitchFamily="2" charset="2"/>
              <a:buChar char="§"/>
            </a:pPr>
            <a:r>
              <a:rPr lang="en-US" sz="2800" b="1" dirty="0" smtClean="0"/>
              <a:t>Waivers are occasionally granted for coded (linked) samples</a:t>
            </a:r>
            <a:endParaRPr lang="en-US" sz="2800" b="1" dirty="0"/>
          </a:p>
        </p:txBody>
      </p:sp>
    </p:spTree>
    <p:extLst>
      <p:ext uri="{BB962C8B-B14F-4D97-AF65-F5344CB8AC3E}">
        <p14:creationId xmlns:p14="http://schemas.microsoft.com/office/powerpoint/2010/main" val="39199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458200" cy="1470025"/>
          </a:xfrm>
        </p:spPr>
        <p:txBody>
          <a:bodyPr>
            <a:normAutofit/>
          </a:bodyPr>
          <a:lstStyle/>
          <a:p>
            <a:r>
              <a:rPr lang="en-US" sz="3600" b="1" dirty="0" smtClean="0"/>
              <a:t>And then 11 years ago, along came HIPAA</a:t>
            </a:r>
            <a:endParaRPr lang="en-US" sz="3600" b="1" dirty="0"/>
          </a:p>
        </p:txBody>
      </p:sp>
      <p:sp>
        <p:nvSpPr>
          <p:cNvPr id="4" name="Line 4"/>
          <p:cNvSpPr>
            <a:spLocks noChangeShapeType="1"/>
          </p:cNvSpPr>
          <p:nvPr/>
        </p:nvSpPr>
        <p:spPr bwMode="auto">
          <a:xfrm>
            <a:off x="381000" y="13716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
        <p:nvSpPr>
          <p:cNvPr id="5" name="TextBox 4"/>
          <p:cNvSpPr txBox="1"/>
          <p:nvPr/>
        </p:nvSpPr>
        <p:spPr>
          <a:xfrm>
            <a:off x="1066800" y="1676400"/>
            <a:ext cx="7696200" cy="4401205"/>
          </a:xfrm>
          <a:prstGeom prst="rect">
            <a:avLst/>
          </a:prstGeom>
          <a:noFill/>
        </p:spPr>
        <p:txBody>
          <a:bodyPr wrap="square" rtlCol="0">
            <a:spAutoFit/>
          </a:bodyPr>
          <a:lstStyle/>
          <a:p>
            <a:pPr marL="457200" indent="-457200">
              <a:buClr>
                <a:schemeClr val="accent5">
                  <a:lumMod val="60000"/>
                  <a:lumOff val="40000"/>
                </a:schemeClr>
              </a:buClr>
              <a:buFont typeface="Wingdings" panose="05000000000000000000" pitchFamily="2" charset="2"/>
              <a:buChar char="§"/>
            </a:pPr>
            <a:r>
              <a:rPr lang="en-US" sz="2800" b="1" dirty="0" smtClean="0"/>
              <a:t>Health Insurance Portability Authorization Act – April 2003</a:t>
            </a:r>
          </a:p>
          <a:p>
            <a:pPr marL="457200" indent="-457200">
              <a:buClr>
                <a:schemeClr val="accent5">
                  <a:lumMod val="60000"/>
                  <a:lumOff val="40000"/>
                </a:schemeClr>
              </a:buClr>
              <a:buFont typeface="Wingdings" panose="05000000000000000000" pitchFamily="2" charset="2"/>
              <a:buChar char="§"/>
            </a:pPr>
            <a:r>
              <a:rPr lang="en-US" sz="2800" b="1" dirty="0" smtClean="0"/>
              <a:t>http:www.hhs.gov/ocr/hipaa</a:t>
            </a:r>
          </a:p>
          <a:p>
            <a:pPr marL="457200" indent="-457200">
              <a:buClr>
                <a:schemeClr val="accent5">
                  <a:lumMod val="60000"/>
                  <a:lumOff val="40000"/>
                </a:schemeClr>
              </a:buClr>
              <a:buFont typeface="Wingdings" panose="05000000000000000000" pitchFamily="2" charset="2"/>
              <a:buChar char="§"/>
            </a:pPr>
            <a:r>
              <a:rPr lang="en-US" sz="2800" b="1" dirty="0" smtClean="0"/>
              <a:t>There are inconsistencies (lack of harmonization) between HIPAA and the Common Rule  </a:t>
            </a:r>
          </a:p>
          <a:p>
            <a:pPr marL="457200" indent="-457200">
              <a:buClr>
                <a:schemeClr val="accent5">
                  <a:lumMod val="60000"/>
                  <a:lumOff val="40000"/>
                </a:schemeClr>
              </a:buClr>
              <a:buFont typeface="Wingdings" panose="05000000000000000000" pitchFamily="2" charset="2"/>
              <a:buChar char="§"/>
            </a:pPr>
            <a:r>
              <a:rPr lang="en-US" sz="2800" b="1" dirty="0" smtClean="0"/>
              <a:t>Privacy of information extends to the family and survives beyond the death of the donor (50 years).</a:t>
            </a:r>
          </a:p>
          <a:p>
            <a:pPr marL="457200" indent="-457200">
              <a:buClr>
                <a:schemeClr val="accent5">
                  <a:lumMod val="60000"/>
                  <a:lumOff val="40000"/>
                </a:schemeClr>
              </a:buClr>
              <a:buFont typeface="Wingdings" panose="05000000000000000000" pitchFamily="2" charset="2"/>
              <a:buChar char="§"/>
            </a:pPr>
            <a:r>
              <a:rPr lang="en-US" sz="2800" b="1" dirty="0" smtClean="0"/>
              <a:t>Affects clinical treatment and research</a:t>
            </a:r>
          </a:p>
        </p:txBody>
      </p:sp>
    </p:spTree>
    <p:extLst>
      <p:ext uri="{BB962C8B-B14F-4D97-AF65-F5344CB8AC3E}">
        <p14:creationId xmlns:p14="http://schemas.microsoft.com/office/powerpoint/2010/main" val="188334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860513" cy="1470025"/>
          </a:xfrm>
        </p:spPr>
        <p:txBody>
          <a:bodyPr>
            <a:normAutofit/>
          </a:bodyPr>
          <a:lstStyle/>
          <a:p>
            <a:r>
              <a:rPr lang="en-US" sz="3600" b="1" dirty="0" smtClean="0"/>
              <a:t>Definitions</a:t>
            </a:r>
            <a:endParaRPr lang="en-US" sz="3600" b="1" dirty="0"/>
          </a:p>
        </p:txBody>
      </p:sp>
      <p:sp>
        <p:nvSpPr>
          <p:cNvPr id="3" name="Subtitle 2"/>
          <p:cNvSpPr>
            <a:spLocks noGrp="1"/>
          </p:cNvSpPr>
          <p:nvPr>
            <p:ph type="subTitle" idx="1"/>
          </p:nvPr>
        </p:nvSpPr>
        <p:spPr>
          <a:xfrm>
            <a:off x="1371600" y="1447800"/>
            <a:ext cx="6400800" cy="5105400"/>
          </a:xfrm>
        </p:spPr>
        <p:txBody>
          <a:bodyPr>
            <a:normAutofit fontScale="70000" lnSpcReduction="20000"/>
          </a:bodyPr>
          <a:lstStyle/>
          <a:p>
            <a:pPr algn="l">
              <a:buFont typeface="Arial" pitchFamily="34" charset="0"/>
              <a:buChar char="•"/>
            </a:pPr>
            <a:r>
              <a:rPr lang="en-US" sz="2800" b="1" dirty="0" smtClean="0">
                <a:solidFill>
                  <a:schemeClr val="tx1"/>
                </a:solidFill>
              </a:rPr>
              <a:t>Human genome- the “whole genome” of a human consists of 3 gigabytes of information</a:t>
            </a:r>
          </a:p>
          <a:p>
            <a:pPr lvl="1" algn="l">
              <a:buFont typeface="Arial" pitchFamily="34" charset="0"/>
              <a:buChar char="•"/>
            </a:pPr>
            <a:r>
              <a:rPr lang="en-US" sz="2900" b="1" dirty="0" smtClean="0">
                <a:solidFill>
                  <a:schemeClr val="tx1"/>
                </a:solidFill>
              </a:rPr>
              <a:t>3 billion base pairs of DNA</a:t>
            </a:r>
          </a:p>
          <a:p>
            <a:pPr lvl="1" algn="l">
              <a:buFont typeface="Arial" pitchFamily="34" charset="0"/>
              <a:buChar char="•"/>
            </a:pPr>
            <a:r>
              <a:rPr lang="en-US" sz="2900" b="1" dirty="0" smtClean="0">
                <a:solidFill>
                  <a:schemeClr val="tx1"/>
                </a:solidFill>
              </a:rPr>
              <a:t>46 chromosomes (diploid genome)</a:t>
            </a:r>
          </a:p>
          <a:p>
            <a:pPr lvl="1" algn="l">
              <a:buFont typeface="Arial" pitchFamily="34" charset="0"/>
              <a:buChar char="•"/>
            </a:pPr>
            <a:r>
              <a:rPr lang="en-US" sz="2900" b="1" dirty="0" smtClean="0">
                <a:solidFill>
                  <a:schemeClr val="tx1"/>
                </a:solidFill>
              </a:rPr>
              <a:t>Approximately 98% is “</a:t>
            </a:r>
            <a:r>
              <a:rPr lang="en-US" sz="2900" b="1" dirty="0" err="1" smtClean="0">
                <a:solidFill>
                  <a:schemeClr val="tx1"/>
                </a:solidFill>
              </a:rPr>
              <a:t>intergenic</a:t>
            </a:r>
            <a:r>
              <a:rPr lang="en-US" sz="2900" b="1" dirty="0" smtClean="0">
                <a:solidFill>
                  <a:schemeClr val="tx1"/>
                </a:solidFill>
              </a:rPr>
              <a:t>”</a:t>
            </a:r>
          </a:p>
          <a:p>
            <a:pPr lvl="2" algn="l">
              <a:buFont typeface="Arial" pitchFamily="34" charset="0"/>
              <a:buChar char="•"/>
            </a:pPr>
            <a:r>
              <a:rPr lang="en-US" sz="2600" b="1" dirty="0" smtClean="0">
                <a:solidFill>
                  <a:schemeClr val="tx1"/>
                </a:solidFill>
              </a:rPr>
              <a:t>“between genes”</a:t>
            </a:r>
          </a:p>
          <a:p>
            <a:pPr lvl="2" algn="l">
              <a:buFont typeface="Arial" pitchFamily="34" charset="0"/>
              <a:buChar char="•"/>
            </a:pPr>
            <a:r>
              <a:rPr lang="en-US" sz="2600" b="1" dirty="0" smtClean="0">
                <a:solidFill>
                  <a:schemeClr val="tx1"/>
                </a:solidFill>
              </a:rPr>
              <a:t>Junk DNA?</a:t>
            </a:r>
          </a:p>
          <a:p>
            <a:pPr lvl="2" algn="l">
              <a:buFont typeface="Arial" pitchFamily="34" charset="0"/>
              <a:buChar char="•"/>
            </a:pPr>
            <a:r>
              <a:rPr lang="en-US" sz="2600" b="1" dirty="0" smtClean="0">
                <a:solidFill>
                  <a:schemeClr val="tx1"/>
                </a:solidFill>
              </a:rPr>
              <a:t>Does not encode proteins but may encode non-coding RNA molecules and regulatory signals</a:t>
            </a:r>
          </a:p>
          <a:p>
            <a:pPr algn="l">
              <a:buFont typeface="Arial" pitchFamily="34" charset="0"/>
              <a:buChar char="•"/>
            </a:pPr>
            <a:r>
              <a:rPr lang="en-US" b="1" dirty="0" smtClean="0">
                <a:solidFill>
                  <a:schemeClr val="tx1"/>
                </a:solidFill>
              </a:rPr>
              <a:t>Human </a:t>
            </a:r>
            <a:r>
              <a:rPr lang="en-US" b="1" dirty="0" err="1" smtClean="0">
                <a:solidFill>
                  <a:schemeClr val="tx1"/>
                </a:solidFill>
              </a:rPr>
              <a:t>exome</a:t>
            </a:r>
            <a:endParaRPr lang="en-US" b="1" dirty="0" smtClean="0">
              <a:solidFill>
                <a:schemeClr val="tx1"/>
              </a:solidFill>
            </a:endParaRPr>
          </a:p>
          <a:p>
            <a:pPr lvl="1" algn="l">
              <a:buFont typeface="Arial" pitchFamily="34" charset="0"/>
              <a:buChar char="•"/>
            </a:pPr>
            <a:r>
              <a:rPr lang="en-US" b="1" dirty="0" smtClean="0">
                <a:solidFill>
                  <a:schemeClr val="tx1"/>
                </a:solidFill>
              </a:rPr>
              <a:t>2% of the genome </a:t>
            </a:r>
          </a:p>
          <a:p>
            <a:pPr lvl="1" algn="l">
              <a:buFont typeface="Arial" pitchFamily="34" charset="0"/>
              <a:buChar char="•"/>
            </a:pPr>
            <a:r>
              <a:rPr lang="en-US" b="1" dirty="0" smtClean="0">
                <a:solidFill>
                  <a:schemeClr val="tx1"/>
                </a:solidFill>
              </a:rPr>
              <a:t>22,000 pairs of genes</a:t>
            </a:r>
          </a:p>
          <a:p>
            <a:pPr lvl="1" algn="l">
              <a:buFont typeface="Arial" pitchFamily="34" charset="0"/>
              <a:buChar char="•"/>
            </a:pPr>
            <a:r>
              <a:rPr lang="en-US" b="1" dirty="0" smtClean="0">
                <a:solidFill>
                  <a:schemeClr val="tx1"/>
                </a:solidFill>
              </a:rPr>
              <a:t>On average, there are 8 </a:t>
            </a:r>
            <a:r>
              <a:rPr lang="en-US" b="1" dirty="0" err="1" smtClean="0">
                <a:solidFill>
                  <a:schemeClr val="tx1"/>
                </a:solidFill>
              </a:rPr>
              <a:t>exons</a:t>
            </a:r>
            <a:r>
              <a:rPr lang="en-US" b="1" dirty="0" smtClean="0">
                <a:solidFill>
                  <a:schemeClr val="tx1"/>
                </a:solidFill>
              </a:rPr>
              <a:t> (protein-encoding segments) per gene = 176,000 </a:t>
            </a:r>
            <a:r>
              <a:rPr lang="en-US" b="1" dirty="0" err="1" smtClean="0">
                <a:solidFill>
                  <a:schemeClr val="tx1"/>
                </a:solidFill>
              </a:rPr>
              <a:t>exons</a:t>
            </a:r>
            <a:endParaRPr lang="en-US" b="1" dirty="0" smtClean="0">
              <a:solidFill>
                <a:schemeClr val="tx1"/>
              </a:solidFill>
            </a:endParaRPr>
          </a:p>
          <a:p>
            <a:pPr algn="l">
              <a:buFont typeface="Arial" pitchFamily="34" charset="0"/>
              <a:buChar char="•"/>
            </a:pPr>
            <a:r>
              <a:rPr lang="en-US" b="1" dirty="0" smtClean="0">
                <a:solidFill>
                  <a:schemeClr val="tx1"/>
                </a:solidFill>
              </a:rPr>
              <a:t>Human </a:t>
            </a:r>
            <a:r>
              <a:rPr lang="en-US" b="1" dirty="0" err="1" smtClean="0">
                <a:solidFill>
                  <a:schemeClr val="tx1"/>
                </a:solidFill>
              </a:rPr>
              <a:t>transcriptome</a:t>
            </a:r>
            <a:r>
              <a:rPr lang="en-US" b="1" dirty="0" smtClean="0">
                <a:solidFill>
                  <a:schemeClr val="tx1"/>
                </a:solidFill>
              </a:rPr>
              <a:t> (DNA&gt; RNA&gt; protein)</a:t>
            </a:r>
          </a:p>
          <a:p>
            <a:pPr lvl="1" algn="l">
              <a:buFont typeface="Arial" pitchFamily="34" charset="0"/>
              <a:buChar char="•"/>
            </a:pPr>
            <a:r>
              <a:rPr lang="en-US" b="1" dirty="0" smtClean="0">
                <a:solidFill>
                  <a:schemeClr val="tx1"/>
                </a:solidFill>
              </a:rPr>
              <a:t>The expressed RNA transcripts of genes</a:t>
            </a:r>
          </a:p>
          <a:p>
            <a:pPr lvl="1" algn="l">
              <a:buFont typeface="Arial" pitchFamily="34" charset="0"/>
              <a:buChar char="•"/>
            </a:pPr>
            <a:r>
              <a:rPr lang="en-US" b="1" dirty="0" smtClean="0">
                <a:solidFill>
                  <a:schemeClr val="tx1"/>
                </a:solidFill>
              </a:rPr>
              <a:t>What a cell is doing at a particular point in time</a:t>
            </a:r>
          </a:p>
        </p:txBody>
      </p:sp>
      <p:sp>
        <p:nvSpPr>
          <p:cNvPr id="4" name="Line 4"/>
          <p:cNvSpPr>
            <a:spLocks noChangeShapeType="1"/>
          </p:cNvSpPr>
          <p:nvPr/>
        </p:nvSpPr>
        <p:spPr bwMode="auto">
          <a:xfrm>
            <a:off x="609606" y="12192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Tree>
    <p:extLst>
      <p:ext uri="{BB962C8B-B14F-4D97-AF65-F5344CB8AC3E}">
        <p14:creationId xmlns:p14="http://schemas.microsoft.com/office/powerpoint/2010/main" val="339328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1470025"/>
          </a:xfrm>
        </p:spPr>
        <p:txBody>
          <a:bodyPr>
            <a:normAutofit/>
          </a:bodyPr>
          <a:lstStyle/>
          <a:p>
            <a:r>
              <a:rPr lang="en-US" sz="3600" b="1" dirty="0" smtClean="0"/>
              <a:t>Definitions</a:t>
            </a:r>
            <a:endParaRPr lang="en-US" sz="3600" b="1" dirty="0"/>
          </a:p>
        </p:txBody>
      </p:sp>
      <p:sp>
        <p:nvSpPr>
          <p:cNvPr id="3" name="Subtitle 2"/>
          <p:cNvSpPr>
            <a:spLocks noGrp="1"/>
          </p:cNvSpPr>
          <p:nvPr>
            <p:ph type="subTitle" idx="1"/>
          </p:nvPr>
        </p:nvSpPr>
        <p:spPr>
          <a:xfrm>
            <a:off x="533400" y="1600200"/>
            <a:ext cx="8229600" cy="4572000"/>
          </a:xfrm>
        </p:spPr>
        <p:txBody>
          <a:bodyPr>
            <a:normAutofit fontScale="77500" lnSpcReduction="20000"/>
          </a:bodyPr>
          <a:lstStyle/>
          <a:p>
            <a:pPr algn="l">
              <a:buFont typeface="Arial" pitchFamily="34" charset="0"/>
              <a:buChar char="•"/>
            </a:pPr>
            <a:r>
              <a:rPr lang="en-US" b="1" dirty="0" smtClean="0">
                <a:solidFill>
                  <a:srgbClr val="FF0000"/>
                </a:solidFill>
              </a:rPr>
              <a:t>Genotype</a:t>
            </a:r>
            <a:r>
              <a:rPr lang="en-US" b="1" dirty="0" smtClean="0">
                <a:solidFill>
                  <a:schemeClr val="tx1"/>
                </a:solidFill>
              </a:rPr>
              <a:t> – what the cell is capable of doing</a:t>
            </a:r>
          </a:p>
          <a:p>
            <a:pPr lvl="1" algn="l">
              <a:buFont typeface="Arial" pitchFamily="34" charset="0"/>
              <a:buChar char="•"/>
            </a:pPr>
            <a:r>
              <a:rPr lang="en-US" b="1" dirty="0" smtClean="0">
                <a:solidFill>
                  <a:schemeClr val="tx1"/>
                </a:solidFill>
              </a:rPr>
              <a:t>Genome analysis</a:t>
            </a:r>
          </a:p>
          <a:p>
            <a:pPr algn="l">
              <a:buFont typeface="Arial" pitchFamily="34" charset="0"/>
              <a:buChar char="•"/>
            </a:pPr>
            <a:r>
              <a:rPr lang="en-US" b="1" dirty="0" smtClean="0">
                <a:solidFill>
                  <a:srgbClr val="FF0000"/>
                </a:solidFill>
              </a:rPr>
              <a:t>Phenotype</a:t>
            </a:r>
            <a:r>
              <a:rPr lang="en-US" b="1" dirty="0" smtClean="0">
                <a:solidFill>
                  <a:schemeClr val="tx1"/>
                </a:solidFill>
              </a:rPr>
              <a:t>- what the cell is doing</a:t>
            </a:r>
          </a:p>
          <a:p>
            <a:pPr lvl="1" algn="l">
              <a:buFont typeface="Arial" pitchFamily="34" charset="0"/>
              <a:buChar char="•"/>
            </a:pPr>
            <a:r>
              <a:rPr lang="en-US" b="1" dirty="0" smtClean="0">
                <a:solidFill>
                  <a:schemeClr val="tx1"/>
                </a:solidFill>
              </a:rPr>
              <a:t>Proteomic analysis (proteins)</a:t>
            </a:r>
          </a:p>
          <a:p>
            <a:pPr algn="l">
              <a:buFont typeface="Arial" pitchFamily="34" charset="0"/>
              <a:buChar char="•"/>
            </a:pPr>
            <a:r>
              <a:rPr lang="en-US" b="1" dirty="0" err="1" smtClean="0">
                <a:solidFill>
                  <a:schemeClr val="tx1"/>
                </a:solidFill>
              </a:rPr>
              <a:t>Germline</a:t>
            </a:r>
            <a:r>
              <a:rPr lang="en-US" b="1" dirty="0" smtClean="0">
                <a:solidFill>
                  <a:schemeClr val="tx1"/>
                </a:solidFill>
              </a:rPr>
              <a:t> or somatic?</a:t>
            </a:r>
          </a:p>
          <a:p>
            <a:pPr lvl="1" algn="l">
              <a:buFont typeface="Arial" pitchFamily="34" charset="0"/>
              <a:buChar char="•"/>
            </a:pPr>
            <a:r>
              <a:rPr lang="en-US" b="1" dirty="0" err="1" smtClean="0">
                <a:solidFill>
                  <a:srgbClr val="FF0000"/>
                </a:solidFill>
              </a:rPr>
              <a:t>Germline</a:t>
            </a:r>
            <a:r>
              <a:rPr lang="en-US" b="1" dirty="0" smtClean="0">
                <a:solidFill>
                  <a:schemeClr val="tx1"/>
                </a:solidFill>
              </a:rPr>
              <a:t>- </a:t>
            </a:r>
          </a:p>
          <a:p>
            <a:pPr lvl="2" algn="l">
              <a:buFont typeface="Arial" pitchFamily="34" charset="0"/>
              <a:buChar char="•"/>
            </a:pPr>
            <a:r>
              <a:rPr lang="en-US" b="1" dirty="0" smtClean="0">
                <a:solidFill>
                  <a:schemeClr val="tx1"/>
                </a:solidFill>
              </a:rPr>
              <a:t>Inheritability</a:t>
            </a:r>
          </a:p>
          <a:p>
            <a:pPr lvl="2" algn="l">
              <a:buFont typeface="Arial" pitchFamily="34" charset="0"/>
              <a:buChar char="•"/>
            </a:pPr>
            <a:r>
              <a:rPr lang="en-US" b="1" dirty="0" smtClean="0">
                <a:solidFill>
                  <a:schemeClr val="tx1"/>
                </a:solidFill>
              </a:rPr>
              <a:t>Implications for immediate and extended family</a:t>
            </a:r>
          </a:p>
          <a:p>
            <a:pPr lvl="2" algn="l">
              <a:buFont typeface="Arial" pitchFamily="34" charset="0"/>
              <a:buChar char="•"/>
            </a:pPr>
            <a:r>
              <a:rPr lang="en-US" b="1" dirty="0" smtClean="0">
                <a:solidFill>
                  <a:schemeClr val="tx1"/>
                </a:solidFill>
              </a:rPr>
              <a:t>Implications for ethnic group</a:t>
            </a:r>
          </a:p>
          <a:p>
            <a:pPr lvl="2" algn="l">
              <a:buFont typeface="Arial" pitchFamily="34" charset="0"/>
              <a:buChar char="•"/>
            </a:pPr>
            <a:r>
              <a:rPr lang="en-US" b="1" dirty="0" smtClean="0">
                <a:solidFill>
                  <a:schemeClr val="tx1"/>
                </a:solidFill>
              </a:rPr>
              <a:t>“Normal” tissues</a:t>
            </a:r>
          </a:p>
          <a:p>
            <a:pPr lvl="1" algn="l">
              <a:buFont typeface="Arial" pitchFamily="34" charset="0"/>
              <a:buChar char="•"/>
            </a:pPr>
            <a:r>
              <a:rPr lang="en-US" b="1" dirty="0" smtClean="0">
                <a:solidFill>
                  <a:srgbClr val="FF0000"/>
                </a:solidFill>
              </a:rPr>
              <a:t>Somatic</a:t>
            </a:r>
            <a:r>
              <a:rPr lang="en-US" b="1" dirty="0" smtClean="0">
                <a:solidFill>
                  <a:schemeClr val="tx1"/>
                </a:solidFill>
              </a:rPr>
              <a:t>-</a:t>
            </a:r>
          </a:p>
          <a:p>
            <a:pPr lvl="2" algn="l">
              <a:buFont typeface="Arial" pitchFamily="34" charset="0"/>
              <a:buChar char="•"/>
            </a:pPr>
            <a:r>
              <a:rPr lang="en-US" b="1" dirty="0" smtClean="0">
                <a:solidFill>
                  <a:schemeClr val="tx1"/>
                </a:solidFill>
              </a:rPr>
              <a:t>Acquired mutations</a:t>
            </a:r>
          </a:p>
          <a:p>
            <a:pPr lvl="2" algn="l">
              <a:buFont typeface="Arial" pitchFamily="34" charset="0"/>
              <a:buChar char="•"/>
            </a:pPr>
            <a:r>
              <a:rPr lang="en-US" b="1" dirty="0" smtClean="0">
                <a:solidFill>
                  <a:schemeClr val="tx1"/>
                </a:solidFill>
              </a:rPr>
              <a:t>Use of “diseased” tissues</a:t>
            </a:r>
          </a:p>
          <a:p>
            <a:pPr lvl="2" algn="l">
              <a:buFont typeface="Arial" pitchFamily="34" charset="0"/>
              <a:buChar char="•"/>
            </a:pPr>
            <a:r>
              <a:rPr lang="en-US" b="1" dirty="0" smtClean="0">
                <a:solidFill>
                  <a:schemeClr val="tx1"/>
                </a:solidFill>
              </a:rPr>
              <a:t>No heritable implications for family</a:t>
            </a:r>
          </a:p>
          <a:p>
            <a:pPr lvl="1" algn="l"/>
            <a:endParaRPr lang="en-US" b="1" dirty="0" smtClean="0">
              <a:solidFill>
                <a:schemeClr val="tx1"/>
              </a:solidFill>
            </a:endParaRPr>
          </a:p>
        </p:txBody>
      </p:sp>
      <p:sp>
        <p:nvSpPr>
          <p:cNvPr id="4" name="Line 4"/>
          <p:cNvSpPr>
            <a:spLocks noChangeShapeType="1"/>
          </p:cNvSpPr>
          <p:nvPr/>
        </p:nvSpPr>
        <p:spPr bwMode="auto">
          <a:xfrm>
            <a:off x="609607" y="13716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5"/>
            <a:ext cx="8229600" cy="5232169"/>
          </a:xfrm>
          <a:prstGeom prst="rect">
            <a:avLst/>
          </a:prstGeom>
          <a:noFill/>
        </p:spPr>
        <p:txBody>
          <a:bodyPr wrap="square" lIns="91407" tIns="45704" rIns="91407" bIns="45704" rtlCol="0">
            <a:spAutoFit/>
          </a:bodyPr>
          <a:lstStyle/>
          <a:p>
            <a:pPr algn="ctr"/>
            <a:r>
              <a:rPr lang="en-US" sz="3600" b="1" dirty="0" smtClean="0">
                <a:solidFill>
                  <a:prstClr val="black"/>
                </a:solidFill>
              </a:rPr>
              <a:t>Clinical Diagnostic Genome Sequencing</a:t>
            </a:r>
          </a:p>
          <a:p>
            <a:pPr algn="ctr"/>
            <a:endParaRPr lang="en-US" sz="3200" b="1" dirty="0" smtClean="0">
              <a:solidFill>
                <a:prstClr val="black"/>
              </a:solidFill>
            </a:endParaRPr>
          </a:p>
          <a:p>
            <a:pPr algn="ctr"/>
            <a:endParaRPr lang="en-US" sz="3200" b="1" dirty="0" smtClean="0">
              <a:solidFill>
                <a:prstClr val="black"/>
              </a:solidFill>
            </a:endParaRPr>
          </a:p>
          <a:p>
            <a:pPr algn="ctr"/>
            <a:r>
              <a:rPr lang="en-US" sz="3600" b="1" dirty="0" smtClean="0">
                <a:solidFill>
                  <a:prstClr val="black"/>
                </a:solidFill>
              </a:rPr>
              <a:t>WGS: Whole genome sequencing</a:t>
            </a:r>
          </a:p>
          <a:p>
            <a:pPr algn="ctr"/>
            <a:endParaRPr lang="en-US" sz="3600" b="1" dirty="0" smtClean="0">
              <a:solidFill>
                <a:prstClr val="black"/>
              </a:solidFill>
            </a:endParaRPr>
          </a:p>
          <a:p>
            <a:pPr algn="ctr"/>
            <a:r>
              <a:rPr lang="en-US" sz="3600" b="1" dirty="0" smtClean="0">
                <a:solidFill>
                  <a:prstClr val="black"/>
                </a:solidFill>
              </a:rPr>
              <a:t>WGA: Whole genome analysis</a:t>
            </a:r>
          </a:p>
          <a:p>
            <a:pPr algn="ctr"/>
            <a:endParaRPr lang="en-US" sz="3600" b="1" dirty="0" smtClean="0">
              <a:solidFill>
                <a:prstClr val="black"/>
              </a:solidFill>
            </a:endParaRPr>
          </a:p>
          <a:p>
            <a:pPr algn="ctr"/>
            <a:r>
              <a:rPr lang="en-US" sz="3600" b="1" dirty="0" err="1" smtClean="0">
                <a:solidFill>
                  <a:srgbClr val="FF0000"/>
                </a:solidFill>
              </a:rPr>
              <a:t>Biospecimens</a:t>
            </a:r>
            <a:r>
              <a:rPr lang="en-US" sz="3600" b="1" dirty="0" smtClean="0">
                <a:solidFill>
                  <a:srgbClr val="FF0000"/>
                </a:solidFill>
              </a:rPr>
              <a:t> are required!</a:t>
            </a:r>
          </a:p>
          <a:p>
            <a:endParaRPr lang="en-US" sz="3600" b="1" dirty="0" smtClean="0">
              <a:solidFill>
                <a:prstClr val="black"/>
              </a:solidFill>
            </a:endParaRPr>
          </a:p>
          <a:p>
            <a:endParaRPr lang="en-US" b="1" dirty="0" smtClean="0">
              <a:solidFill>
                <a:prstClr val="black"/>
              </a:solidFill>
            </a:endParaRPr>
          </a:p>
        </p:txBody>
      </p:sp>
      <p:sp>
        <p:nvSpPr>
          <p:cNvPr id="3" name="Line 4"/>
          <p:cNvSpPr>
            <a:spLocks noChangeShapeType="1"/>
          </p:cNvSpPr>
          <p:nvPr/>
        </p:nvSpPr>
        <p:spPr bwMode="auto">
          <a:xfrm>
            <a:off x="381007" y="12954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normAutofit/>
          </a:bodyPr>
          <a:lstStyle/>
          <a:p>
            <a:r>
              <a:rPr lang="en-US" sz="3600" b="1" dirty="0" err="1" smtClean="0"/>
              <a:t>Biospecimens</a:t>
            </a:r>
            <a:r>
              <a:rPr lang="en-US" sz="3600" b="1" dirty="0" smtClean="0"/>
              <a:t> in a Human </a:t>
            </a:r>
            <a:r>
              <a:rPr lang="en-US" sz="3600" b="1" dirty="0" err="1" smtClean="0"/>
              <a:t>Biobank</a:t>
            </a:r>
            <a:endParaRPr lang="en-US" sz="3600" b="1" dirty="0"/>
          </a:p>
        </p:txBody>
      </p:sp>
      <p:sp>
        <p:nvSpPr>
          <p:cNvPr id="3" name="Subtitle 2"/>
          <p:cNvSpPr>
            <a:spLocks noGrp="1"/>
          </p:cNvSpPr>
          <p:nvPr>
            <p:ph type="subTitle" idx="1"/>
          </p:nvPr>
        </p:nvSpPr>
        <p:spPr>
          <a:xfrm>
            <a:off x="1371600" y="2209800"/>
            <a:ext cx="6400800" cy="4191000"/>
          </a:xfrm>
        </p:spPr>
        <p:txBody>
          <a:bodyPr>
            <a:normAutofit fontScale="92500" lnSpcReduction="20000"/>
          </a:bodyPr>
          <a:lstStyle/>
          <a:p>
            <a:pPr algn="l">
              <a:buFont typeface="Arial" pitchFamily="34" charset="0"/>
              <a:buChar char="•"/>
            </a:pPr>
            <a:r>
              <a:rPr lang="en-US" sz="2800" b="1" dirty="0" smtClean="0">
                <a:solidFill>
                  <a:schemeClr val="tx1"/>
                </a:solidFill>
              </a:rPr>
              <a:t>Tissue samples</a:t>
            </a:r>
          </a:p>
          <a:p>
            <a:pPr lvl="1" algn="l">
              <a:buFont typeface="Arial" pitchFamily="34" charset="0"/>
              <a:buChar char="•"/>
            </a:pPr>
            <a:r>
              <a:rPr lang="en-US" sz="2400" b="1" dirty="0" smtClean="0">
                <a:solidFill>
                  <a:schemeClr val="tx1"/>
                </a:solidFill>
              </a:rPr>
              <a:t>Biopsy</a:t>
            </a:r>
          </a:p>
          <a:p>
            <a:pPr lvl="1" algn="l">
              <a:buFont typeface="Arial" pitchFamily="34" charset="0"/>
              <a:buChar char="•"/>
            </a:pPr>
            <a:r>
              <a:rPr lang="en-US" sz="2400" b="1" dirty="0" smtClean="0">
                <a:solidFill>
                  <a:schemeClr val="tx1"/>
                </a:solidFill>
              </a:rPr>
              <a:t>Resection of tissue (surgery)</a:t>
            </a:r>
          </a:p>
          <a:p>
            <a:pPr lvl="1" algn="l">
              <a:buFont typeface="Arial" pitchFamily="34" charset="0"/>
              <a:buChar char="•"/>
            </a:pPr>
            <a:r>
              <a:rPr lang="en-US" sz="2400" b="1" dirty="0" smtClean="0">
                <a:solidFill>
                  <a:schemeClr val="tx1"/>
                </a:solidFill>
              </a:rPr>
              <a:t>Dissection of tissue (autopsy)</a:t>
            </a:r>
          </a:p>
          <a:p>
            <a:pPr algn="l">
              <a:buFont typeface="Arial" pitchFamily="34" charset="0"/>
              <a:buChar char="•"/>
            </a:pPr>
            <a:r>
              <a:rPr lang="en-US" sz="2800" b="1" dirty="0" smtClean="0">
                <a:solidFill>
                  <a:schemeClr val="tx1"/>
                </a:solidFill>
              </a:rPr>
              <a:t>Blood, sputum, urine, bone marrow</a:t>
            </a:r>
          </a:p>
          <a:p>
            <a:pPr algn="l">
              <a:buFont typeface="Arial" pitchFamily="34" charset="0"/>
              <a:buChar char="•"/>
            </a:pPr>
            <a:r>
              <a:rPr lang="en-US" sz="2800" b="1" dirty="0" smtClean="0">
                <a:solidFill>
                  <a:schemeClr val="tx1"/>
                </a:solidFill>
              </a:rPr>
              <a:t>Associated data</a:t>
            </a:r>
          </a:p>
          <a:p>
            <a:pPr lvl="1" algn="l">
              <a:buFont typeface="Arial" pitchFamily="34" charset="0"/>
              <a:buChar char="•"/>
            </a:pPr>
            <a:r>
              <a:rPr lang="en-US" sz="2400" b="1" dirty="0" smtClean="0">
                <a:solidFill>
                  <a:schemeClr val="tx1"/>
                </a:solidFill>
              </a:rPr>
              <a:t>Clinical history</a:t>
            </a:r>
          </a:p>
          <a:p>
            <a:pPr lvl="1" algn="l">
              <a:buFont typeface="Arial" pitchFamily="34" charset="0"/>
              <a:buChar char="•"/>
            </a:pPr>
            <a:r>
              <a:rPr lang="en-US" sz="2400" b="1" dirty="0" smtClean="0">
                <a:solidFill>
                  <a:schemeClr val="tx1"/>
                </a:solidFill>
              </a:rPr>
              <a:t>Environmental history</a:t>
            </a:r>
          </a:p>
          <a:p>
            <a:pPr lvl="1" algn="l">
              <a:buFont typeface="Arial" pitchFamily="34" charset="0"/>
              <a:buChar char="•"/>
            </a:pPr>
            <a:r>
              <a:rPr lang="en-US" sz="2400" b="1" dirty="0" smtClean="0">
                <a:solidFill>
                  <a:schemeClr val="tx1"/>
                </a:solidFill>
              </a:rPr>
              <a:t>Family history</a:t>
            </a:r>
          </a:p>
          <a:p>
            <a:pPr lvl="1" algn="l">
              <a:buFont typeface="Arial" pitchFamily="34" charset="0"/>
              <a:buChar char="•"/>
            </a:pPr>
            <a:r>
              <a:rPr lang="en-US" sz="2400" b="1" dirty="0" smtClean="0">
                <a:solidFill>
                  <a:schemeClr val="tx1"/>
                </a:solidFill>
              </a:rPr>
              <a:t>Demographics (gender, age)</a:t>
            </a:r>
          </a:p>
          <a:p>
            <a:pPr lvl="1" algn="l">
              <a:buFont typeface="Arial" pitchFamily="34" charset="0"/>
              <a:buChar char="•"/>
            </a:pPr>
            <a:r>
              <a:rPr lang="en-US" sz="2400" b="1" dirty="0" smtClean="0">
                <a:solidFill>
                  <a:schemeClr val="tx1"/>
                </a:solidFill>
              </a:rPr>
              <a:t>How the sample was collected</a:t>
            </a:r>
          </a:p>
        </p:txBody>
      </p:sp>
      <p:sp>
        <p:nvSpPr>
          <p:cNvPr id="4" name="Line 4"/>
          <p:cNvSpPr>
            <a:spLocks noChangeShapeType="1"/>
          </p:cNvSpPr>
          <p:nvPr/>
        </p:nvSpPr>
        <p:spPr bwMode="auto">
          <a:xfrm>
            <a:off x="381007" y="19812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7706" y="533400"/>
            <a:ext cx="7772400" cy="1165225"/>
          </a:xfrm>
        </p:spPr>
        <p:txBody>
          <a:bodyPr>
            <a:normAutofit/>
          </a:bodyPr>
          <a:lstStyle/>
          <a:p>
            <a:r>
              <a:rPr lang="en-US" sz="3600" b="1" dirty="0" smtClean="0"/>
              <a:t>Outline</a:t>
            </a:r>
            <a:endParaRPr lang="en-US" sz="3600" b="1" dirty="0"/>
          </a:p>
        </p:txBody>
      </p:sp>
      <p:sp>
        <p:nvSpPr>
          <p:cNvPr id="3" name="Subtitle 2"/>
          <p:cNvSpPr>
            <a:spLocks noGrp="1"/>
          </p:cNvSpPr>
          <p:nvPr>
            <p:ph type="subTitle" idx="1"/>
          </p:nvPr>
        </p:nvSpPr>
        <p:spPr>
          <a:xfrm>
            <a:off x="735805" y="1676400"/>
            <a:ext cx="7696200" cy="4495800"/>
          </a:xfrm>
        </p:spPr>
        <p:txBody>
          <a:bodyPr>
            <a:normAutofit/>
          </a:bodyPr>
          <a:lstStyle/>
          <a:p>
            <a:pPr marL="457200" indent="-457200" algn="l">
              <a:buClr>
                <a:schemeClr val="accent5">
                  <a:lumMod val="75000"/>
                </a:schemeClr>
              </a:buClr>
              <a:buFont typeface="Wingdings" panose="05000000000000000000" pitchFamily="2" charset="2"/>
              <a:buChar char="§"/>
            </a:pPr>
            <a:r>
              <a:rPr lang="en-US" sz="2600" b="1" dirty="0" smtClean="0">
                <a:solidFill>
                  <a:schemeClr val="tx1"/>
                </a:solidFill>
              </a:rPr>
              <a:t>Precision Medicine in Context: A Transformative Event</a:t>
            </a:r>
          </a:p>
          <a:p>
            <a:pPr marL="457200" indent="-457200" algn="l">
              <a:buClr>
                <a:schemeClr val="accent5">
                  <a:lumMod val="75000"/>
                </a:schemeClr>
              </a:buClr>
              <a:buFont typeface="Wingdings" panose="05000000000000000000" pitchFamily="2" charset="2"/>
              <a:buChar char="§"/>
            </a:pPr>
            <a:r>
              <a:rPr lang="en-US" sz="2600" b="1" dirty="0" smtClean="0">
                <a:solidFill>
                  <a:schemeClr val="tx1"/>
                </a:solidFill>
              </a:rPr>
              <a:t>A Primer on Ethical Issues of Human </a:t>
            </a:r>
            <a:r>
              <a:rPr lang="en-US" sz="2600" b="1" dirty="0" err="1" smtClean="0">
                <a:solidFill>
                  <a:schemeClr val="tx1"/>
                </a:solidFill>
              </a:rPr>
              <a:t>Biospecimens</a:t>
            </a:r>
            <a:endParaRPr lang="en-US" sz="2600" b="1" dirty="0" smtClean="0">
              <a:solidFill>
                <a:schemeClr val="tx1"/>
              </a:solidFill>
            </a:endParaRPr>
          </a:p>
          <a:p>
            <a:pPr marL="457200" indent="-457200" algn="l">
              <a:buClr>
                <a:schemeClr val="accent5">
                  <a:lumMod val="75000"/>
                </a:schemeClr>
              </a:buClr>
              <a:buFont typeface="Wingdings" panose="05000000000000000000" pitchFamily="2" charset="2"/>
              <a:buChar char="§"/>
            </a:pPr>
            <a:r>
              <a:rPr lang="en-US" sz="2600" b="1" dirty="0" smtClean="0">
                <a:solidFill>
                  <a:schemeClr val="tx1"/>
                </a:solidFill>
              </a:rPr>
              <a:t>Impact of New Molecular Technologies on Research Utilizing Human </a:t>
            </a:r>
            <a:r>
              <a:rPr lang="en-US" sz="2600" b="1" dirty="0" err="1" smtClean="0">
                <a:solidFill>
                  <a:schemeClr val="tx1"/>
                </a:solidFill>
              </a:rPr>
              <a:t>Biospecimens</a:t>
            </a:r>
            <a:endParaRPr lang="en-US" sz="2600" b="1" dirty="0" smtClean="0">
              <a:solidFill>
                <a:schemeClr val="tx1"/>
              </a:solidFill>
            </a:endParaRPr>
          </a:p>
          <a:p>
            <a:pPr marL="1256971" lvl="2" indent="-342900" algn="l">
              <a:buClr>
                <a:schemeClr val="accent5">
                  <a:lumMod val="75000"/>
                </a:schemeClr>
              </a:buClr>
              <a:buFont typeface="Wingdings" panose="05000000000000000000" pitchFamily="2" charset="2"/>
              <a:buChar char="Ø"/>
            </a:pPr>
            <a:r>
              <a:rPr lang="en-US" sz="2000" b="1" dirty="0" smtClean="0">
                <a:solidFill>
                  <a:schemeClr val="tx1"/>
                </a:solidFill>
              </a:rPr>
              <a:t>Next Generation Sequencing (NGS)</a:t>
            </a:r>
          </a:p>
          <a:p>
            <a:pPr marL="457200" indent="-457200" algn="l">
              <a:buClr>
                <a:schemeClr val="accent5">
                  <a:lumMod val="75000"/>
                </a:schemeClr>
              </a:buClr>
              <a:buFont typeface="Wingdings" panose="05000000000000000000" pitchFamily="2" charset="2"/>
              <a:buChar char="§"/>
            </a:pPr>
            <a:r>
              <a:rPr lang="en-US" sz="2600" b="1" dirty="0" smtClean="0">
                <a:solidFill>
                  <a:schemeClr val="tx1"/>
                </a:solidFill>
              </a:rPr>
              <a:t>How Can We Safeguard the Use of Anonymized Samples in Research?</a:t>
            </a:r>
          </a:p>
          <a:p>
            <a:pPr marL="1371271" lvl="2" indent="-457200" algn="l">
              <a:buClr>
                <a:schemeClr val="accent5">
                  <a:lumMod val="75000"/>
                </a:schemeClr>
              </a:buClr>
              <a:buFont typeface="Wingdings" panose="05000000000000000000" pitchFamily="2" charset="2"/>
              <a:buChar char="Ø"/>
            </a:pPr>
            <a:r>
              <a:rPr lang="en-US" sz="2000" b="1" dirty="0" smtClean="0">
                <a:solidFill>
                  <a:schemeClr val="tx1"/>
                </a:solidFill>
              </a:rPr>
              <a:t>Advance Knowledge and Improve Global Health</a:t>
            </a:r>
          </a:p>
          <a:p>
            <a:pPr marL="1371271" lvl="2" indent="-457200" algn="l">
              <a:buClr>
                <a:schemeClr val="accent5">
                  <a:lumMod val="75000"/>
                </a:schemeClr>
              </a:buClr>
              <a:buFont typeface="Wingdings" panose="05000000000000000000" pitchFamily="2" charset="2"/>
              <a:buChar char="Ø"/>
            </a:pPr>
            <a:r>
              <a:rPr lang="en-US" sz="2000" b="1" dirty="0" smtClean="0">
                <a:solidFill>
                  <a:schemeClr val="tx1"/>
                </a:solidFill>
              </a:rPr>
              <a:t>Respect the Rights of Human Subjects (donors of samples)</a:t>
            </a:r>
          </a:p>
          <a:p>
            <a:pPr marL="457200" indent="-457200" algn="l">
              <a:buFont typeface="Arial" panose="020B0604020202020204" pitchFamily="34" charset="0"/>
              <a:buChar char="•"/>
            </a:pPr>
            <a:endParaRPr lang="en-US" sz="2000" b="1" dirty="0">
              <a:solidFill>
                <a:schemeClr val="tx1"/>
              </a:solidFill>
            </a:endParaRPr>
          </a:p>
        </p:txBody>
      </p:sp>
      <p:sp>
        <p:nvSpPr>
          <p:cNvPr id="4" name="Line 4"/>
          <p:cNvSpPr>
            <a:spLocks noChangeShapeType="1"/>
          </p:cNvSpPr>
          <p:nvPr/>
        </p:nvSpPr>
        <p:spPr bwMode="auto">
          <a:xfrm>
            <a:off x="457199" y="14478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Tree>
    <p:extLst>
      <p:ext uri="{BB962C8B-B14F-4D97-AF65-F5344CB8AC3E}">
        <p14:creationId xmlns:p14="http://schemas.microsoft.com/office/powerpoint/2010/main" val="262568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normAutofit/>
          </a:bodyPr>
          <a:lstStyle/>
          <a:p>
            <a:r>
              <a:rPr lang="en-US" sz="3600" b="1" dirty="0" err="1" smtClean="0"/>
              <a:t>Biospecimens</a:t>
            </a:r>
            <a:r>
              <a:rPr lang="en-US" sz="3600" b="1" dirty="0" smtClean="0"/>
              <a:t> in a Human </a:t>
            </a:r>
            <a:r>
              <a:rPr lang="en-US" sz="3600" b="1" dirty="0" err="1" smtClean="0"/>
              <a:t>Biobank</a:t>
            </a:r>
            <a:endParaRPr lang="en-US" sz="3600" b="1" dirty="0"/>
          </a:p>
        </p:txBody>
      </p:sp>
      <p:sp>
        <p:nvSpPr>
          <p:cNvPr id="3" name="Subtitle 2"/>
          <p:cNvSpPr>
            <a:spLocks noGrp="1"/>
          </p:cNvSpPr>
          <p:nvPr>
            <p:ph type="subTitle" idx="1"/>
          </p:nvPr>
        </p:nvSpPr>
        <p:spPr>
          <a:xfrm>
            <a:off x="1371600" y="2438400"/>
            <a:ext cx="6400800" cy="3200400"/>
          </a:xfrm>
        </p:spPr>
        <p:txBody>
          <a:bodyPr>
            <a:normAutofit/>
          </a:bodyPr>
          <a:lstStyle/>
          <a:p>
            <a:pPr algn="l">
              <a:buFont typeface="Arial" pitchFamily="34" charset="0"/>
              <a:buChar char="•"/>
            </a:pPr>
            <a:r>
              <a:rPr lang="en-US" sz="2800" b="1" dirty="0" smtClean="0">
                <a:solidFill>
                  <a:schemeClr val="tx1"/>
                </a:solidFill>
              </a:rPr>
              <a:t>Freshly obtained</a:t>
            </a:r>
          </a:p>
          <a:p>
            <a:pPr algn="l">
              <a:buFont typeface="Arial" pitchFamily="34" charset="0"/>
              <a:buChar char="•"/>
            </a:pPr>
            <a:r>
              <a:rPr lang="en-US" sz="2800" b="1" dirty="0" smtClean="0">
                <a:solidFill>
                  <a:schemeClr val="tx1"/>
                </a:solidFill>
              </a:rPr>
              <a:t>Frozen</a:t>
            </a:r>
          </a:p>
          <a:p>
            <a:pPr algn="l">
              <a:buFont typeface="Arial" pitchFamily="34" charset="0"/>
              <a:buChar char="•"/>
            </a:pPr>
            <a:r>
              <a:rPr lang="en-US" sz="2800" b="1" dirty="0" smtClean="0">
                <a:solidFill>
                  <a:schemeClr val="tx1"/>
                </a:solidFill>
              </a:rPr>
              <a:t>Fixed </a:t>
            </a:r>
          </a:p>
          <a:p>
            <a:pPr lvl="1" algn="l">
              <a:buFont typeface="Arial" pitchFamily="34" charset="0"/>
              <a:buChar char="•"/>
            </a:pPr>
            <a:r>
              <a:rPr lang="en-US" sz="2400" b="1" dirty="0" smtClean="0">
                <a:solidFill>
                  <a:schemeClr val="tx1"/>
                </a:solidFill>
              </a:rPr>
              <a:t>Formalin-fixed paraffin-embedded (FFPE)</a:t>
            </a:r>
          </a:p>
          <a:p>
            <a:pPr lvl="1" algn="l">
              <a:buFont typeface="Arial" pitchFamily="34" charset="0"/>
              <a:buChar char="•"/>
            </a:pPr>
            <a:r>
              <a:rPr lang="en-US" sz="2400" b="1" dirty="0" smtClean="0">
                <a:solidFill>
                  <a:schemeClr val="tx1"/>
                </a:solidFill>
              </a:rPr>
              <a:t>Alcohol-fixed</a:t>
            </a:r>
          </a:p>
          <a:p>
            <a:pPr lvl="1" algn="l">
              <a:buFont typeface="Arial" pitchFamily="34" charset="0"/>
              <a:buChar char="•"/>
            </a:pPr>
            <a:r>
              <a:rPr lang="en-US" sz="2400" b="1" dirty="0" smtClean="0">
                <a:solidFill>
                  <a:schemeClr val="tx1"/>
                </a:solidFill>
              </a:rPr>
              <a:t>Other fixatives</a:t>
            </a:r>
          </a:p>
        </p:txBody>
      </p:sp>
      <p:sp>
        <p:nvSpPr>
          <p:cNvPr id="4" name="Line 4"/>
          <p:cNvSpPr>
            <a:spLocks noChangeShapeType="1"/>
          </p:cNvSpPr>
          <p:nvPr/>
        </p:nvSpPr>
        <p:spPr bwMode="auto">
          <a:xfrm>
            <a:off x="304807" y="19812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normAutofit/>
          </a:bodyPr>
          <a:lstStyle/>
          <a:p>
            <a:r>
              <a:rPr lang="en-US" sz="3600" b="1" dirty="0" smtClean="0"/>
              <a:t>Types of </a:t>
            </a:r>
            <a:r>
              <a:rPr lang="en-US" sz="3600" b="1" dirty="0" err="1" smtClean="0"/>
              <a:t>Biobanks</a:t>
            </a:r>
            <a:endParaRPr lang="en-US" sz="3600" b="1" dirty="0"/>
          </a:p>
        </p:txBody>
      </p:sp>
      <p:sp>
        <p:nvSpPr>
          <p:cNvPr id="3" name="Subtitle 2"/>
          <p:cNvSpPr>
            <a:spLocks noGrp="1"/>
          </p:cNvSpPr>
          <p:nvPr>
            <p:ph type="subTitle" idx="1"/>
          </p:nvPr>
        </p:nvSpPr>
        <p:spPr>
          <a:xfrm>
            <a:off x="1371600" y="2438400"/>
            <a:ext cx="6400800" cy="3200400"/>
          </a:xfrm>
        </p:spPr>
        <p:txBody>
          <a:bodyPr>
            <a:normAutofit fontScale="92500"/>
          </a:bodyPr>
          <a:lstStyle/>
          <a:p>
            <a:pPr algn="l">
              <a:buFont typeface="Arial" pitchFamily="34" charset="0"/>
              <a:buChar char="•"/>
            </a:pPr>
            <a:r>
              <a:rPr lang="en-US" sz="2800" b="1" dirty="0" smtClean="0">
                <a:solidFill>
                  <a:schemeClr val="tx1"/>
                </a:solidFill>
              </a:rPr>
              <a:t>Freezer banks or Cold storage rooms</a:t>
            </a:r>
          </a:p>
          <a:p>
            <a:pPr algn="l">
              <a:buFont typeface="Arial" pitchFamily="34" charset="0"/>
              <a:buChar char="•"/>
            </a:pPr>
            <a:r>
              <a:rPr lang="en-US" sz="2800" b="1" dirty="0" smtClean="0">
                <a:solidFill>
                  <a:schemeClr val="tx1"/>
                </a:solidFill>
              </a:rPr>
              <a:t>Glass slide collections</a:t>
            </a:r>
          </a:p>
          <a:p>
            <a:pPr algn="l">
              <a:buFont typeface="Arial" pitchFamily="34" charset="0"/>
              <a:buChar char="•"/>
            </a:pPr>
            <a:r>
              <a:rPr lang="en-US" sz="2800" b="1" dirty="0" smtClean="0">
                <a:solidFill>
                  <a:schemeClr val="tx1"/>
                </a:solidFill>
              </a:rPr>
              <a:t>Tissue blocks (FFPE)</a:t>
            </a:r>
          </a:p>
          <a:p>
            <a:pPr algn="l">
              <a:buFont typeface="Arial" pitchFamily="34" charset="0"/>
              <a:buChar char="•"/>
            </a:pPr>
            <a:r>
              <a:rPr lang="en-US" sz="2800" b="1" dirty="0" smtClean="0">
                <a:solidFill>
                  <a:schemeClr val="tx1"/>
                </a:solidFill>
              </a:rPr>
              <a:t>Liquid specimens (blood, urine…)</a:t>
            </a:r>
          </a:p>
          <a:p>
            <a:pPr algn="l">
              <a:buFont typeface="Arial" pitchFamily="34" charset="0"/>
              <a:buChar char="•"/>
            </a:pPr>
            <a:r>
              <a:rPr lang="en-US" sz="2800" b="1" dirty="0" err="1" smtClean="0">
                <a:solidFill>
                  <a:schemeClr val="tx1"/>
                </a:solidFill>
              </a:rPr>
              <a:t>Buccal</a:t>
            </a:r>
            <a:r>
              <a:rPr lang="en-US" sz="2800" b="1" dirty="0" smtClean="0">
                <a:solidFill>
                  <a:schemeClr val="tx1"/>
                </a:solidFill>
              </a:rPr>
              <a:t> (cheek) swabs</a:t>
            </a:r>
          </a:p>
          <a:p>
            <a:pPr algn="l">
              <a:buFont typeface="Arial" pitchFamily="34" charset="0"/>
              <a:buChar char="•"/>
            </a:pPr>
            <a:r>
              <a:rPr lang="en-US" sz="2800" b="1" dirty="0" smtClean="0">
                <a:solidFill>
                  <a:schemeClr val="tx1"/>
                </a:solidFill>
              </a:rPr>
              <a:t>Extracted </a:t>
            </a:r>
            <a:r>
              <a:rPr lang="en-US" sz="2800" b="1" dirty="0" err="1" smtClean="0">
                <a:solidFill>
                  <a:schemeClr val="tx1"/>
                </a:solidFill>
              </a:rPr>
              <a:t>analytes</a:t>
            </a:r>
            <a:r>
              <a:rPr lang="en-US" sz="2800" b="1" dirty="0" smtClean="0">
                <a:solidFill>
                  <a:schemeClr val="tx1"/>
                </a:solidFill>
              </a:rPr>
              <a:t> (DNA, RNA, protein, etc)</a:t>
            </a:r>
            <a:endParaRPr lang="en-US" b="1" dirty="0" smtClean="0">
              <a:solidFill>
                <a:schemeClr val="tx1"/>
              </a:solidFill>
            </a:endParaRPr>
          </a:p>
        </p:txBody>
      </p:sp>
      <p:sp>
        <p:nvSpPr>
          <p:cNvPr id="4" name="Line 4"/>
          <p:cNvSpPr>
            <a:spLocks noChangeShapeType="1"/>
          </p:cNvSpPr>
          <p:nvPr/>
        </p:nvSpPr>
        <p:spPr bwMode="auto">
          <a:xfrm>
            <a:off x="381007" y="19812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normAutofit/>
          </a:bodyPr>
          <a:lstStyle/>
          <a:p>
            <a:r>
              <a:rPr lang="en-US" sz="3600" b="1" dirty="0" smtClean="0"/>
              <a:t>Who is Involved?</a:t>
            </a:r>
            <a:endParaRPr lang="en-US" sz="3600" b="1" dirty="0"/>
          </a:p>
        </p:txBody>
      </p:sp>
      <p:sp>
        <p:nvSpPr>
          <p:cNvPr id="3" name="Subtitle 2"/>
          <p:cNvSpPr>
            <a:spLocks noGrp="1"/>
          </p:cNvSpPr>
          <p:nvPr>
            <p:ph type="subTitle" idx="1"/>
          </p:nvPr>
        </p:nvSpPr>
        <p:spPr>
          <a:xfrm>
            <a:off x="1752600" y="2286000"/>
            <a:ext cx="5257800" cy="3962400"/>
          </a:xfrm>
        </p:spPr>
        <p:txBody>
          <a:bodyPr>
            <a:normAutofit fontScale="55000" lnSpcReduction="20000"/>
          </a:bodyPr>
          <a:lstStyle/>
          <a:p>
            <a:pPr algn="l">
              <a:buFont typeface="Arial" pitchFamily="34" charset="0"/>
              <a:buChar char="•"/>
            </a:pPr>
            <a:r>
              <a:rPr lang="en-US" sz="4400" b="1" dirty="0" smtClean="0">
                <a:solidFill>
                  <a:schemeClr val="tx1"/>
                </a:solidFill>
              </a:rPr>
              <a:t>Donor</a:t>
            </a:r>
            <a:r>
              <a:rPr lang="en-US" sz="2800" b="1" dirty="0" smtClean="0">
                <a:solidFill>
                  <a:schemeClr val="tx1"/>
                </a:solidFill>
              </a:rPr>
              <a:t> </a:t>
            </a:r>
          </a:p>
          <a:p>
            <a:pPr lvl="1" algn="l">
              <a:buFont typeface="Arial" pitchFamily="34" charset="0"/>
              <a:buChar char="•"/>
            </a:pPr>
            <a:r>
              <a:rPr lang="en-US" sz="3800" b="1" dirty="0" smtClean="0">
                <a:solidFill>
                  <a:schemeClr val="tx1"/>
                </a:solidFill>
              </a:rPr>
              <a:t>Patient</a:t>
            </a:r>
          </a:p>
          <a:p>
            <a:pPr lvl="1" algn="l">
              <a:buFont typeface="Arial" pitchFamily="34" charset="0"/>
              <a:buChar char="•"/>
            </a:pPr>
            <a:r>
              <a:rPr lang="en-US" sz="3800" b="1" dirty="0" smtClean="0">
                <a:solidFill>
                  <a:schemeClr val="tx1"/>
                </a:solidFill>
              </a:rPr>
              <a:t>Family</a:t>
            </a:r>
          </a:p>
          <a:p>
            <a:pPr lvl="1" algn="l">
              <a:buFont typeface="Arial" pitchFamily="34" charset="0"/>
              <a:buChar char="•"/>
            </a:pPr>
            <a:r>
              <a:rPr lang="en-US" sz="3800" b="1" dirty="0" smtClean="0">
                <a:solidFill>
                  <a:schemeClr val="tx1"/>
                </a:solidFill>
              </a:rPr>
              <a:t>Ethnic /community group</a:t>
            </a:r>
          </a:p>
          <a:p>
            <a:pPr algn="l">
              <a:buFont typeface="Arial" pitchFamily="34" charset="0"/>
              <a:buChar char="•"/>
            </a:pPr>
            <a:r>
              <a:rPr lang="en-US" sz="4400" b="1" dirty="0" smtClean="0">
                <a:solidFill>
                  <a:schemeClr val="tx1"/>
                </a:solidFill>
              </a:rPr>
              <a:t>Members of the healthcare team</a:t>
            </a:r>
          </a:p>
          <a:p>
            <a:pPr lvl="1" algn="l">
              <a:buFont typeface="Arial" pitchFamily="34" charset="0"/>
              <a:buChar char="•"/>
            </a:pPr>
            <a:r>
              <a:rPr lang="en-US" sz="4000" b="1" dirty="0" smtClean="0">
                <a:solidFill>
                  <a:schemeClr val="tx1"/>
                </a:solidFill>
              </a:rPr>
              <a:t>Physician</a:t>
            </a:r>
          </a:p>
          <a:p>
            <a:pPr lvl="1" algn="l">
              <a:buFont typeface="Arial" pitchFamily="34" charset="0"/>
              <a:buChar char="•"/>
            </a:pPr>
            <a:r>
              <a:rPr lang="en-US" sz="4000" b="1" dirty="0" smtClean="0">
                <a:solidFill>
                  <a:schemeClr val="tx1"/>
                </a:solidFill>
              </a:rPr>
              <a:t>Nurse</a:t>
            </a:r>
          </a:p>
          <a:p>
            <a:pPr algn="l">
              <a:buFont typeface="Arial" pitchFamily="34" charset="0"/>
              <a:buChar char="•"/>
            </a:pPr>
            <a:r>
              <a:rPr lang="en-US" sz="4400" b="1" dirty="0" smtClean="0">
                <a:solidFill>
                  <a:schemeClr val="tx1"/>
                </a:solidFill>
              </a:rPr>
              <a:t>Researcher</a:t>
            </a:r>
          </a:p>
          <a:p>
            <a:pPr algn="l">
              <a:buFont typeface="Arial" pitchFamily="34" charset="0"/>
              <a:buChar char="•"/>
            </a:pPr>
            <a:r>
              <a:rPr lang="en-US" sz="4400" b="1" dirty="0" smtClean="0">
                <a:solidFill>
                  <a:schemeClr val="tx1"/>
                </a:solidFill>
              </a:rPr>
              <a:t>Administrative assistants</a:t>
            </a:r>
          </a:p>
          <a:p>
            <a:pPr algn="l">
              <a:buFont typeface="Arial" pitchFamily="34" charset="0"/>
              <a:buChar char="•"/>
            </a:pPr>
            <a:r>
              <a:rPr lang="en-US" sz="4400" b="1" dirty="0" smtClean="0">
                <a:solidFill>
                  <a:schemeClr val="tx1"/>
                </a:solidFill>
              </a:rPr>
              <a:t>Laboratory technicians</a:t>
            </a:r>
          </a:p>
          <a:p>
            <a:pPr algn="l">
              <a:buFont typeface="Arial" pitchFamily="34" charset="0"/>
              <a:buChar char="•"/>
            </a:pPr>
            <a:r>
              <a:rPr lang="en-US" sz="4400" b="1" dirty="0" smtClean="0">
                <a:solidFill>
                  <a:schemeClr val="tx1"/>
                </a:solidFill>
              </a:rPr>
              <a:t>Ethical oversight</a:t>
            </a:r>
          </a:p>
          <a:p>
            <a:pPr algn="l"/>
            <a:endParaRPr lang="en-US" sz="2800" b="1" dirty="0" smtClean="0">
              <a:solidFill>
                <a:schemeClr val="tx1"/>
              </a:solidFill>
            </a:endParaRPr>
          </a:p>
        </p:txBody>
      </p:sp>
      <p:sp>
        <p:nvSpPr>
          <p:cNvPr id="4" name="Line 4"/>
          <p:cNvSpPr>
            <a:spLocks noChangeShapeType="1"/>
          </p:cNvSpPr>
          <p:nvPr/>
        </p:nvSpPr>
        <p:spPr bwMode="auto">
          <a:xfrm>
            <a:off x="457207" y="19812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normAutofit/>
          </a:bodyPr>
          <a:lstStyle/>
          <a:p>
            <a:r>
              <a:rPr lang="en-US" sz="3600" b="1" dirty="0" smtClean="0"/>
              <a:t>Confidentiality and Privacy</a:t>
            </a:r>
            <a:endParaRPr lang="en-US" sz="3600" b="1" dirty="0"/>
          </a:p>
        </p:txBody>
      </p:sp>
      <p:sp>
        <p:nvSpPr>
          <p:cNvPr id="3" name="Subtitle 2"/>
          <p:cNvSpPr>
            <a:spLocks noGrp="1"/>
          </p:cNvSpPr>
          <p:nvPr>
            <p:ph type="subTitle" idx="1"/>
          </p:nvPr>
        </p:nvSpPr>
        <p:spPr>
          <a:xfrm>
            <a:off x="685800" y="2438401"/>
            <a:ext cx="7848600" cy="4038600"/>
          </a:xfrm>
        </p:spPr>
        <p:txBody>
          <a:bodyPr>
            <a:normAutofit/>
          </a:bodyPr>
          <a:lstStyle/>
          <a:p>
            <a:pPr lvl="1" algn="l">
              <a:buFont typeface="Arial" pitchFamily="34" charset="0"/>
              <a:buChar char="•"/>
            </a:pPr>
            <a:r>
              <a:rPr lang="en-US" sz="2400" b="1" dirty="0" smtClean="0">
                <a:solidFill>
                  <a:srgbClr val="FF0000"/>
                </a:solidFill>
              </a:rPr>
              <a:t>Confidentiality</a:t>
            </a:r>
            <a:r>
              <a:rPr lang="en-US" sz="2400" b="1" dirty="0" smtClean="0">
                <a:solidFill>
                  <a:schemeClr val="tx1"/>
                </a:solidFill>
              </a:rPr>
              <a:t>- the principle in medical ethics that the information a patient reveals to a health care provider is private and has limits on how and when it can be disclosed to a third party</a:t>
            </a:r>
          </a:p>
          <a:p>
            <a:pPr lvl="1" algn="l"/>
            <a:endParaRPr lang="en-US" sz="2400" b="1" dirty="0" smtClean="0">
              <a:solidFill>
                <a:schemeClr val="tx1"/>
              </a:solidFill>
            </a:endParaRPr>
          </a:p>
          <a:p>
            <a:pPr lvl="1" algn="l">
              <a:buFont typeface="Arial" pitchFamily="34" charset="0"/>
              <a:buChar char="•"/>
            </a:pPr>
            <a:r>
              <a:rPr lang="en-US" sz="2400" b="1" dirty="0" smtClean="0">
                <a:solidFill>
                  <a:srgbClr val="FF0000"/>
                </a:solidFill>
              </a:rPr>
              <a:t>Privacy</a:t>
            </a:r>
            <a:r>
              <a:rPr lang="en-US" sz="2400" b="1" dirty="0" smtClean="0">
                <a:solidFill>
                  <a:schemeClr val="tx1"/>
                </a:solidFill>
              </a:rPr>
              <a:t>  - culturally specific concept defining the extent, timing, and circumstances of sharing oneself</a:t>
            </a:r>
          </a:p>
          <a:p>
            <a:pPr lvl="2" algn="l">
              <a:buFont typeface="Arial" pitchFamily="34" charset="0"/>
              <a:buChar char="•"/>
            </a:pPr>
            <a:r>
              <a:rPr lang="en-US" sz="2000" b="1" dirty="0" smtClean="0">
                <a:solidFill>
                  <a:schemeClr val="tx1"/>
                </a:solidFill>
              </a:rPr>
              <a:t>Physical</a:t>
            </a:r>
          </a:p>
          <a:p>
            <a:pPr lvl="2" algn="l">
              <a:buFont typeface="Arial" pitchFamily="34" charset="0"/>
              <a:buChar char="•"/>
            </a:pPr>
            <a:r>
              <a:rPr lang="en-US" sz="2000" b="1" dirty="0" smtClean="0">
                <a:solidFill>
                  <a:schemeClr val="tx1"/>
                </a:solidFill>
              </a:rPr>
              <a:t>Behavioral</a:t>
            </a:r>
          </a:p>
          <a:p>
            <a:pPr lvl="2" algn="l">
              <a:buFont typeface="Arial" pitchFamily="34" charset="0"/>
              <a:buChar char="•"/>
            </a:pPr>
            <a:r>
              <a:rPr lang="en-US" sz="2000" b="1" dirty="0" smtClean="0">
                <a:solidFill>
                  <a:schemeClr val="tx1"/>
                </a:solidFill>
              </a:rPr>
              <a:t>Medical</a:t>
            </a:r>
          </a:p>
        </p:txBody>
      </p:sp>
      <p:sp>
        <p:nvSpPr>
          <p:cNvPr id="4" name="Line 4"/>
          <p:cNvSpPr>
            <a:spLocks noChangeShapeType="1"/>
          </p:cNvSpPr>
          <p:nvPr/>
        </p:nvSpPr>
        <p:spPr bwMode="auto">
          <a:xfrm>
            <a:off x="457207" y="19812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762000"/>
            <a:ext cx="8534400" cy="1470025"/>
          </a:xfrm>
        </p:spPr>
        <p:txBody>
          <a:bodyPr>
            <a:normAutofit fontScale="90000"/>
          </a:bodyPr>
          <a:lstStyle/>
          <a:p>
            <a:r>
              <a:rPr lang="en-US" sz="3600" b="1" dirty="0" smtClean="0"/>
              <a:t>Biomedical Research and </a:t>
            </a:r>
            <a:r>
              <a:rPr lang="en-US" sz="3600" b="1" dirty="0" err="1" smtClean="0"/>
              <a:t>Biobanks</a:t>
            </a:r>
            <a:r>
              <a:rPr lang="en-US" sz="3600" b="1" dirty="0" smtClean="0"/>
              <a:t>:</a:t>
            </a:r>
            <a:br>
              <a:rPr lang="en-US" sz="3600" b="1" dirty="0" smtClean="0"/>
            </a:br>
            <a:r>
              <a:rPr lang="en-US" sz="3600" b="1" dirty="0" smtClean="0">
                <a:solidFill>
                  <a:srgbClr val="FF0000"/>
                </a:solidFill>
              </a:rPr>
              <a:t>Translational Research involves interactions between the laboratory bench and patient’s bed</a:t>
            </a:r>
            <a:endParaRPr lang="en-US" sz="3600" b="1" dirty="0">
              <a:solidFill>
                <a:srgbClr val="FF0000"/>
              </a:solidFill>
            </a:endParaRPr>
          </a:p>
        </p:txBody>
      </p:sp>
      <p:sp>
        <p:nvSpPr>
          <p:cNvPr id="3" name="Subtitle 2"/>
          <p:cNvSpPr>
            <a:spLocks noGrp="1"/>
          </p:cNvSpPr>
          <p:nvPr>
            <p:ph type="subTitle" idx="1"/>
          </p:nvPr>
        </p:nvSpPr>
        <p:spPr>
          <a:xfrm>
            <a:off x="1524000" y="2971800"/>
            <a:ext cx="6400800" cy="2971800"/>
          </a:xfrm>
        </p:spPr>
        <p:txBody>
          <a:bodyPr>
            <a:normAutofit/>
          </a:bodyPr>
          <a:lstStyle/>
          <a:p>
            <a:pPr algn="l">
              <a:buFont typeface="Arial" pitchFamily="34" charset="0"/>
              <a:buChar char="•"/>
            </a:pPr>
            <a:r>
              <a:rPr lang="en-US" sz="2800" b="1" dirty="0" smtClean="0">
                <a:solidFill>
                  <a:schemeClr val="tx1"/>
                </a:solidFill>
              </a:rPr>
              <a:t>Increase knowledge</a:t>
            </a:r>
          </a:p>
          <a:p>
            <a:pPr algn="l">
              <a:buFont typeface="Arial" pitchFamily="34" charset="0"/>
              <a:buChar char="•"/>
            </a:pPr>
            <a:r>
              <a:rPr lang="en-US" sz="2800" b="1" dirty="0" smtClean="0">
                <a:solidFill>
                  <a:schemeClr val="tx1"/>
                </a:solidFill>
              </a:rPr>
              <a:t>Understand biological processes</a:t>
            </a:r>
          </a:p>
          <a:p>
            <a:pPr algn="l">
              <a:buFont typeface="Arial" pitchFamily="34" charset="0"/>
              <a:buChar char="•"/>
            </a:pPr>
            <a:r>
              <a:rPr lang="en-US" sz="2800" b="1" dirty="0" smtClean="0">
                <a:solidFill>
                  <a:schemeClr val="tx1"/>
                </a:solidFill>
              </a:rPr>
              <a:t>Improve public health </a:t>
            </a:r>
          </a:p>
          <a:p>
            <a:pPr lvl="1" algn="l">
              <a:buFont typeface="Arial" pitchFamily="34" charset="0"/>
              <a:buChar char="•"/>
            </a:pPr>
            <a:r>
              <a:rPr lang="en-US" sz="2400" b="1" dirty="0" smtClean="0">
                <a:solidFill>
                  <a:schemeClr val="tx1"/>
                </a:solidFill>
              </a:rPr>
              <a:t>New diagnostic tests</a:t>
            </a:r>
          </a:p>
          <a:p>
            <a:pPr lvl="1" algn="l">
              <a:buFont typeface="Arial" pitchFamily="34" charset="0"/>
              <a:buChar char="•"/>
            </a:pPr>
            <a:r>
              <a:rPr lang="en-US" sz="2400" b="1" dirty="0" smtClean="0">
                <a:solidFill>
                  <a:schemeClr val="tx1"/>
                </a:solidFill>
              </a:rPr>
              <a:t>New prognostic tests</a:t>
            </a:r>
          </a:p>
          <a:p>
            <a:pPr lvl="1" algn="l">
              <a:buFont typeface="Arial" pitchFamily="34" charset="0"/>
              <a:buChar char="•"/>
            </a:pPr>
            <a:r>
              <a:rPr lang="en-US" sz="2400" b="1" dirty="0" smtClean="0">
                <a:solidFill>
                  <a:schemeClr val="tx1"/>
                </a:solidFill>
              </a:rPr>
              <a:t>New or improved therapy</a:t>
            </a:r>
          </a:p>
          <a:p>
            <a:pPr lvl="1" algn="l">
              <a:buFont typeface="Arial" pitchFamily="34" charset="0"/>
              <a:buChar char="•"/>
            </a:pPr>
            <a:endParaRPr lang="en-US" sz="2400" b="1" dirty="0" smtClean="0">
              <a:solidFill>
                <a:schemeClr val="tx1"/>
              </a:solidFill>
            </a:endParaRPr>
          </a:p>
          <a:p>
            <a:pPr lvl="1" algn="l"/>
            <a:endParaRPr lang="en-US" sz="2400" b="1" dirty="0" smtClean="0">
              <a:solidFill>
                <a:schemeClr val="tx1"/>
              </a:solidFill>
            </a:endParaRPr>
          </a:p>
        </p:txBody>
      </p:sp>
      <p:sp>
        <p:nvSpPr>
          <p:cNvPr id="4" name="Line 4"/>
          <p:cNvSpPr>
            <a:spLocks noChangeShapeType="1"/>
          </p:cNvSpPr>
          <p:nvPr/>
        </p:nvSpPr>
        <p:spPr bwMode="auto">
          <a:xfrm>
            <a:off x="381007" y="25908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196" y="278344"/>
            <a:ext cx="7853493" cy="914400"/>
          </a:xfrm>
        </p:spPr>
        <p:txBody>
          <a:bodyPr/>
          <a:lstStyle/>
          <a:p>
            <a:pPr algn="ctr"/>
            <a:r>
              <a:rPr lang="en-US" dirty="0" smtClean="0">
                <a:solidFill>
                  <a:schemeClr val="tx2"/>
                </a:solidFill>
              </a:rPr>
              <a:t>The Translational Research Cycle </a:t>
            </a:r>
            <a:r>
              <a:rPr lang="en-US" sz="2800" i="1" dirty="0" smtClean="0">
                <a:solidFill>
                  <a:srgbClr val="00B050"/>
                </a:solidFill>
              </a:rPr>
              <a:t/>
            </a:r>
            <a:br>
              <a:rPr lang="en-US" sz="2800" i="1" dirty="0" smtClean="0">
                <a:solidFill>
                  <a:srgbClr val="00B050"/>
                </a:solidFill>
              </a:rPr>
            </a:br>
            <a:r>
              <a:rPr lang="en-US" sz="2800" dirty="0" smtClean="0">
                <a:solidFill>
                  <a:schemeClr val="tx2"/>
                </a:solidFill>
              </a:rPr>
              <a:t>The </a:t>
            </a:r>
            <a:r>
              <a:rPr lang="en-US" sz="2800" dirty="0" err="1" smtClean="0">
                <a:solidFill>
                  <a:schemeClr val="tx2"/>
                </a:solidFill>
              </a:rPr>
              <a:t>Biobank</a:t>
            </a:r>
            <a:r>
              <a:rPr lang="en-US" sz="2800" dirty="0" smtClean="0">
                <a:solidFill>
                  <a:schemeClr val="tx2"/>
                </a:solidFill>
              </a:rPr>
              <a:t> is Essential to Provide Solutions</a:t>
            </a:r>
            <a:endParaRPr lang="en-US" dirty="0">
              <a:solidFill>
                <a:schemeClr val="tx2"/>
              </a:solidFill>
            </a:endParaRPr>
          </a:p>
        </p:txBody>
      </p:sp>
      <p:sp>
        <p:nvSpPr>
          <p:cNvPr id="3" name="Slide Number Placeholder 2"/>
          <p:cNvSpPr>
            <a:spLocks noGrp="1"/>
          </p:cNvSpPr>
          <p:nvPr>
            <p:ph type="sldNum" sz="quarter" idx="10"/>
          </p:nvPr>
        </p:nvSpPr>
        <p:spPr>
          <a:xfrm>
            <a:off x="5257800" y="6427795"/>
            <a:ext cx="3869108" cy="365125"/>
          </a:xfrm>
        </p:spPr>
        <p:txBody>
          <a:bodyPr/>
          <a:lstStyle/>
          <a:p>
            <a:r>
              <a:rPr lang="en-US" b="1" dirty="0" smtClean="0">
                <a:solidFill>
                  <a:srgbClr val="000000"/>
                </a:solidFill>
              </a:rPr>
              <a:t>Adapted from Dr. Bruce McManus, UBC</a:t>
            </a:r>
            <a:endParaRPr lang="en-US" b="1" dirty="0">
              <a:solidFill>
                <a:srgbClr val="000000"/>
              </a:solidFill>
            </a:endParaRPr>
          </a:p>
        </p:txBody>
      </p:sp>
      <p:sp>
        <p:nvSpPr>
          <p:cNvPr id="19" name="U-Turn Arrow 18"/>
          <p:cNvSpPr/>
          <p:nvPr/>
        </p:nvSpPr>
        <p:spPr>
          <a:xfrm flipV="1">
            <a:off x="5130292" y="5323927"/>
            <a:ext cx="1481328" cy="524256"/>
          </a:xfrm>
          <a:prstGeom prst="uturnArrow">
            <a:avLst>
              <a:gd name="adj1" fmla="val 25000"/>
              <a:gd name="adj2" fmla="val 25000"/>
              <a:gd name="adj3" fmla="val 25000"/>
              <a:gd name="adj4" fmla="val 43750"/>
              <a:gd name="adj5" fmla="val 100000"/>
            </a:avLst>
          </a:prstGeom>
          <a:solidFill>
            <a:schemeClr val="tx2"/>
          </a:solidFill>
          <a:ln w="25400" cap="flat" cmpd="sng" algn="ctr">
            <a:noFill/>
            <a:prstDash val="solid"/>
          </a:ln>
          <a:effectLst/>
        </p:spPr>
        <p:txBody>
          <a:bodyPr lIns="91407" tIns="45704" rIns="91407" bIns="45704" rtlCol="0" anchor="ctr"/>
          <a:lstStyle/>
          <a:p>
            <a:pPr algn="ctr">
              <a:defRPr/>
            </a:pPr>
            <a:endParaRPr lang="en-US" kern="0" smtClean="0">
              <a:solidFill>
                <a:srgbClr val="DD8047"/>
              </a:solidFill>
            </a:endParaRPr>
          </a:p>
        </p:txBody>
      </p:sp>
      <p:sp>
        <p:nvSpPr>
          <p:cNvPr id="20" name="Oval 19"/>
          <p:cNvSpPr>
            <a:spLocks noChangeAspect="1"/>
          </p:cNvSpPr>
          <p:nvPr/>
        </p:nvSpPr>
        <p:spPr>
          <a:xfrm>
            <a:off x="2753572" y="3047791"/>
            <a:ext cx="2376000" cy="2376000"/>
          </a:xfrm>
          <a:prstGeom prst="ellipse">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407" tIns="45704" rIns="91407" bIns="45704" rtlCol="0" anchor="ctr"/>
          <a:lstStyle/>
          <a:p>
            <a:pPr algn="ctr">
              <a:defRPr/>
            </a:pPr>
            <a:r>
              <a:rPr lang="en-US" b="1" kern="0" dirty="0" smtClean="0">
                <a:solidFill>
                  <a:srgbClr val="000000"/>
                </a:solidFill>
                <a:latin typeface="Arial" pitchFamily="34" charset="0"/>
                <a:cs typeface="Arial" pitchFamily="34" charset="0"/>
              </a:rPr>
              <a:t>Translational Research Cycle</a:t>
            </a:r>
          </a:p>
        </p:txBody>
      </p:sp>
      <p:sp>
        <p:nvSpPr>
          <p:cNvPr id="21" name="Circular Arrow 20"/>
          <p:cNvSpPr>
            <a:spLocks noChangeAspect="1"/>
          </p:cNvSpPr>
          <p:nvPr/>
        </p:nvSpPr>
        <p:spPr>
          <a:xfrm rot="19268615">
            <a:off x="2000352" y="2326386"/>
            <a:ext cx="3882440" cy="3818812"/>
          </a:xfrm>
          <a:prstGeom prst="circularArrow">
            <a:avLst>
              <a:gd name="adj1" fmla="val 5310"/>
              <a:gd name="adj2" fmla="val 343918"/>
              <a:gd name="adj3" fmla="val 13911682"/>
              <a:gd name="adj4" fmla="val 14459205"/>
              <a:gd name="adj5" fmla="val 6195"/>
            </a:avLst>
          </a:prstGeom>
          <a:solidFill>
            <a:schemeClr val="tx2">
              <a:lumMod val="50000"/>
              <a:lumOff val="50000"/>
            </a:schemeClr>
          </a:solidFill>
          <a:ln w="9525" cap="flat" cmpd="sng" algn="ctr">
            <a:solidFill>
              <a:srgbClr val="7BA79D">
                <a:shade val="95000"/>
                <a:satMod val="105000"/>
              </a:srgbClr>
            </a:solidFill>
            <a:prstDash val="solid"/>
          </a:ln>
          <a:effectLst>
            <a:outerShdw blurRad="40000" dist="23000" dir="5400000" rotWithShape="0">
              <a:srgbClr val="000000">
                <a:alpha val="35000"/>
              </a:srgbClr>
            </a:outerShdw>
          </a:effectLst>
        </p:spPr>
      </p:sp>
      <p:sp>
        <p:nvSpPr>
          <p:cNvPr id="22" name="Rectangle 21"/>
          <p:cNvSpPr/>
          <p:nvPr/>
        </p:nvSpPr>
        <p:spPr>
          <a:xfrm>
            <a:off x="356566" y="2891623"/>
            <a:ext cx="2249982" cy="792480"/>
          </a:xfrm>
          <a:prstGeom prst="rect">
            <a:avLst/>
          </a:prstGeom>
          <a:solidFill>
            <a:srgbClr val="FFFFFF">
              <a:alpha val="69804"/>
            </a:srgbClr>
          </a:solidFill>
          <a:ln w="9525" cap="flat" cmpd="sng" algn="ctr">
            <a:solidFill>
              <a:srgbClr val="EBDDC3">
                <a:lumMod val="10000"/>
              </a:srgbClr>
            </a:solidFill>
            <a:prstDash val="solid"/>
          </a:ln>
          <a:effectLst/>
        </p:spPr>
        <p:txBody>
          <a:bodyPr lIns="91407" tIns="45704" rIns="91407" bIns="45704" rtlCol="0" anchor="ctr"/>
          <a:lstStyle/>
          <a:p>
            <a:pPr algn="ctr">
              <a:defRPr/>
            </a:pPr>
            <a:r>
              <a:rPr lang="en-US" sz="1400" b="1" kern="0" dirty="0" smtClean="0">
                <a:solidFill>
                  <a:srgbClr val="000000"/>
                </a:solidFill>
                <a:latin typeface="Arial" pitchFamily="34" charset="0"/>
                <a:cs typeface="Arial" pitchFamily="34" charset="0"/>
              </a:rPr>
              <a:t>Investigative Models</a:t>
            </a:r>
            <a:r>
              <a:rPr lang="en-US" sz="900" b="1" kern="0" dirty="0" smtClean="0">
                <a:solidFill>
                  <a:srgbClr val="000000"/>
                </a:solidFill>
                <a:latin typeface="Arial" pitchFamily="34" charset="0"/>
                <a:cs typeface="Arial" pitchFamily="34" charset="0"/>
              </a:rPr>
              <a:t/>
            </a:r>
            <a:br>
              <a:rPr lang="en-US" sz="900" b="1" kern="0" dirty="0" smtClean="0">
                <a:solidFill>
                  <a:srgbClr val="000000"/>
                </a:solidFill>
                <a:latin typeface="Arial" pitchFamily="34" charset="0"/>
                <a:cs typeface="Arial" pitchFamily="34" charset="0"/>
              </a:rPr>
            </a:br>
            <a:r>
              <a:rPr lang="en-US" sz="1200" b="1" kern="0" dirty="0" smtClean="0">
                <a:solidFill>
                  <a:srgbClr val="000000"/>
                </a:solidFill>
                <a:latin typeface="Arial" pitchFamily="34" charset="0"/>
                <a:cs typeface="Arial" pitchFamily="34" charset="0"/>
              </a:rPr>
              <a:t>Patients as Partners</a:t>
            </a:r>
            <a:br>
              <a:rPr lang="en-US" sz="1200" b="1" kern="0" dirty="0" smtClean="0">
                <a:solidFill>
                  <a:srgbClr val="000000"/>
                </a:solidFill>
                <a:latin typeface="Arial" pitchFamily="34" charset="0"/>
                <a:cs typeface="Arial" pitchFamily="34" charset="0"/>
              </a:rPr>
            </a:br>
            <a:r>
              <a:rPr lang="en-US" sz="1200" b="1" kern="0" dirty="0" smtClean="0">
                <a:solidFill>
                  <a:srgbClr val="000000"/>
                </a:solidFill>
                <a:latin typeface="Arial" pitchFamily="34" charset="0"/>
                <a:cs typeface="Arial" pitchFamily="34" charset="0"/>
              </a:rPr>
              <a:t>Models of Human Disease</a:t>
            </a:r>
            <a:endParaRPr lang="en-US" sz="900" b="1" kern="0" dirty="0" smtClean="0">
              <a:solidFill>
                <a:srgbClr val="000000"/>
              </a:solidFill>
              <a:latin typeface="Arial" pitchFamily="34" charset="0"/>
              <a:cs typeface="Arial" pitchFamily="34" charset="0"/>
            </a:endParaRPr>
          </a:p>
        </p:txBody>
      </p:sp>
      <p:sp>
        <p:nvSpPr>
          <p:cNvPr id="23" name="Rectangle 22"/>
          <p:cNvSpPr/>
          <p:nvPr/>
        </p:nvSpPr>
        <p:spPr>
          <a:xfrm>
            <a:off x="2800815" y="1885783"/>
            <a:ext cx="2249982" cy="792480"/>
          </a:xfrm>
          <a:prstGeom prst="rect">
            <a:avLst/>
          </a:prstGeom>
          <a:solidFill>
            <a:schemeClr val="accent5">
              <a:lumMod val="20000"/>
              <a:lumOff val="80000"/>
              <a:alpha val="69804"/>
            </a:schemeClr>
          </a:solidFill>
          <a:ln w="9525" cap="flat" cmpd="sng" algn="ctr">
            <a:solidFill>
              <a:srgbClr val="EBDDC3">
                <a:lumMod val="10000"/>
              </a:srgbClr>
            </a:solidFill>
            <a:prstDash val="solid"/>
          </a:ln>
          <a:effectLst/>
        </p:spPr>
        <p:txBody>
          <a:bodyPr lIns="91407" tIns="45704" rIns="91407" bIns="45704" rtlCol="0" anchor="ctr"/>
          <a:lstStyle/>
          <a:p>
            <a:pPr algn="ctr">
              <a:defRPr/>
            </a:pPr>
            <a:r>
              <a:rPr lang="en-US" sz="1400" b="1" kern="0" dirty="0" err="1" smtClean="0">
                <a:solidFill>
                  <a:srgbClr val="000000"/>
                </a:solidFill>
                <a:latin typeface="Arial" pitchFamily="34" charset="0"/>
                <a:cs typeface="Arial" pitchFamily="34" charset="0"/>
              </a:rPr>
              <a:t>Biobank</a:t>
            </a:r>
            <a:r>
              <a:rPr lang="en-US" sz="1400" b="1" kern="0" dirty="0" smtClean="0">
                <a:solidFill>
                  <a:srgbClr val="000000"/>
                </a:solidFill>
                <a:latin typeface="Arial" pitchFamily="34" charset="0"/>
                <a:cs typeface="Arial" pitchFamily="34" charset="0"/>
              </a:rPr>
              <a:t/>
            </a:r>
            <a:br>
              <a:rPr lang="en-US" sz="1400" b="1" kern="0" dirty="0" smtClean="0">
                <a:solidFill>
                  <a:srgbClr val="000000"/>
                </a:solidFill>
                <a:latin typeface="Arial" pitchFamily="34" charset="0"/>
                <a:cs typeface="Arial" pitchFamily="34" charset="0"/>
              </a:rPr>
            </a:br>
            <a:r>
              <a:rPr lang="en-US" sz="1200" kern="0" dirty="0" smtClean="0">
                <a:solidFill>
                  <a:srgbClr val="000000"/>
                </a:solidFill>
                <a:latin typeface="Arial" pitchFamily="34" charset="0"/>
                <a:cs typeface="Arial" pitchFamily="34" charset="0"/>
              </a:rPr>
              <a:t>Tissues, Cells, Fluids, &amp; Products and Dry Data</a:t>
            </a:r>
            <a:endParaRPr lang="en-US" sz="900" kern="0" dirty="0" smtClean="0">
              <a:solidFill>
                <a:srgbClr val="000000"/>
              </a:solidFill>
              <a:latin typeface="Arial" pitchFamily="34" charset="0"/>
              <a:cs typeface="Arial" pitchFamily="34" charset="0"/>
            </a:endParaRPr>
          </a:p>
        </p:txBody>
      </p:sp>
      <p:sp>
        <p:nvSpPr>
          <p:cNvPr id="24" name="Rectangle 23"/>
          <p:cNvSpPr/>
          <p:nvPr/>
        </p:nvSpPr>
        <p:spPr>
          <a:xfrm>
            <a:off x="5276038" y="3172039"/>
            <a:ext cx="2249982" cy="792480"/>
          </a:xfrm>
          <a:prstGeom prst="rect">
            <a:avLst/>
          </a:prstGeom>
          <a:solidFill>
            <a:srgbClr val="FFFFFF">
              <a:alpha val="69804"/>
            </a:srgbClr>
          </a:solidFill>
          <a:ln w="9525" cap="flat" cmpd="sng" algn="ctr">
            <a:solidFill>
              <a:srgbClr val="EBDDC3">
                <a:lumMod val="10000"/>
              </a:srgbClr>
            </a:solidFill>
            <a:prstDash val="solid"/>
          </a:ln>
          <a:effectLst/>
        </p:spPr>
        <p:txBody>
          <a:bodyPr lIns="91407" tIns="45704" rIns="91407" bIns="45704" rtlCol="0" anchor="ctr"/>
          <a:lstStyle/>
          <a:p>
            <a:pPr algn="ctr">
              <a:defRPr/>
            </a:pPr>
            <a:r>
              <a:rPr lang="en-US" sz="1400" b="1" kern="0" dirty="0" err="1" smtClean="0">
                <a:solidFill>
                  <a:srgbClr val="000000"/>
                </a:solidFill>
                <a:latin typeface="Arial" pitchFamily="34" charset="0"/>
                <a:cs typeface="Arial" pitchFamily="34" charset="0"/>
              </a:rPr>
              <a:t>Pathophysiological</a:t>
            </a:r>
            <a:r>
              <a:rPr lang="en-US" sz="1400" b="1" kern="0" dirty="0" smtClean="0">
                <a:solidFill>
                  <a:srgbClr val="000000"/>
                </a:solidFill>
                <a:latin typeface="Arial" pitchFamily="34" charset="0"/>
                <a:cs typeface="Arial" pitchFamily="34" charset="0"/>
              </a:rPr>
              <a:t> and </a:t>
            </a:r>
            <a:r>
              <a:rPr lang="en-US" sz="1400" b="1" kern="0" dirty="0" err="1" smtClean="0">
                <a:solidFill>
                  <a:srgbClr val="000000"/>
                </a:solidFill>
                <a:latin typeface="Arial" pitchFamily="34" charset="0"/>
                <a:cs typeface="Arial" pitchFamily="34" charset="0"/>
              </a:rPr>
              <a:t>Sociobiological</a:t>
            </a:r>
            <a:r>
              <a:rPr lang="en-US" sz="1400" b="1" kern="0" dirty="0" smtClean="0">
                <a:solidFill>
                  <a:srgbClr val="000000"/>
                </a:solidFill>
                <a:latin typeface="Arial" pitchFamily="34" charset="0"/>
                <a:cs typeface="Arial" pitchFamily="34" charset="0"/>
              </a:rPr>
              <a:t> Processes</a:t>
            </a:r>
            <a:endParaRPr lang="en-US" sz="900" kern="0" dirty="0" smtClean="0">
              <a:solidFill>
                <a:srgbClr val="000000"/>
              </a:solidFill>
              <a:latin typeface="Arial" pitchFamily="34" charset="0"/>
              <a:cs typeface="Arial" pitchFamily="34" charset="0"/>
            </a:endParaRPr>
          </a:p>
        </p:txBody>
      </p:sp>
      <p:sp>
        <p:nvSpPr>
          <p:cNvPr id="25" name="Rectangle 24"/>
          <p:cNvSpPr/>
          <p:nvPr/>
        </p:nvSpPr>
        <p:spPr>
          <a:xfrm>
            <a:off x="5276038" y="4537543"/>
            <a:ext cx="2249982" cy="792480"/>
          </a:xfrm>
          <a:prstGeom prst="rect">
            <a:avLst/>
          </a:prstGeom>
          <a:solidFill>
            <a:srgbClr val="FFFFFF">
              <a:alpha val="69804"/>
            </a:srgbClr>
          </a:solidFill>
          <a:ln w="9525" cap="flat" cmpd="sng" algn="ctr">
            <a:solidFill>
              <a:srgbClr val="EBDDC3">
                <a:lumMod val="10000"/>
              </a:srgbClr>
            </a:solidFill>
            <a:prstDash val="solid"/>
          </a:ln>
          <a:effectLst/>
        </p:spPr>
        <p:txBody>
          <a:bodyPr lIns="91407" tIns="45704" rIns="91407" bIns="45704" rtlCol="0" anchor="ctr"/>
          <a:lstStyle/>
          <a:p>
            <a:pPr algn="ctr">
              <a:defRPr/>
            </a:pPr>
            <a:r>
              <a:rPr lang="en-US" sz="1400" b="1" kern="0" dirty="0" smtClean="0">
                <a:solidFill>
                  <a:srgbClr val="000000"/>
                </a:solidFill>
                <a:latin typeface="Arial" pitchFamily="34" charset="0"/>
                <a:cs typeface="Arial" pitchFamily="34" charset="0"/>
              </a:rPr>
              <a:t>Identification of Novel Markers and Targets</a:t>
            </a:r>
            <a:endParaRPr lang="en-US" sz="900" kern="0" dirty="0" smtClean="0">
              <a:solidFill>
                <a:srgbClr val="000000"/>
              </a:solidFill>
              <a:latin typeface="Arial" pitchFamily="34" charset="0"/>
              <a:cs typeface="Arial" pitchFamily="34" charset="0"/>
            </a:endParaRPr>
          </a:p>
        </p:txBody>
      </p:sp>
      <p:sp>
        <p:nvSpPr>
          <p:cNvPr id="26" name="Rectangle 25"/>
          <p:cNvSpPr/>
          <p:nvPr/>
        </p:nvSpPr>
        <p:spPr>
          <a:xfrm>
            <a:off x="2690453" y="5562600"/>
            <a:ext cx="2249982" cy="1295400"/>
          </a:xfrm>
          <a:prstGeom prst="rect">
            <a:avLst/>
          </a:prstGeom>
          <a:solidFill>
            <a:srgbClr val="FFFFFF">
              <a:alpha val="69804"/>
            </a:srgbClr>
          </a:solidFill>
          <a:ln w="9525" cap="flat" cmpd="sng" algn="ctr">
            <a:solidFill>
              <a:srgbClr val="EBDDC3">
                <a:lumMod val="10000"/>
              </a:srgbClr>
            </a:solidFill>
            <a:prstDash val="solid"/>
          </a:ln>
          <a:effectLst/>
        </p:spPr>
        <p:txBody>
          <a:bodyPr lIns="91407" tIns="45704" rIns="91407" bIns="45704" rtlCol="0" anchor="ctr"/>
          <a:lstStyle/>
          <a:p>
            <a:pPr algn="ctr">
              <a:defRPr/>
            </a:pPr>
            <a:r>
              <a:rPr lang="en-US" sz="1400" b="1" kern="0" dirty="0" smtClean="0">
                <a:solidFill>
                  <a:srgbClr val="000000"/>
                </a:solidFill>
                <a:latin typeface="Arial" pitchFamily="34" charset="0"/>
                <a:cs typeface="Arial" pitchFamily="34" charset="0"/>
              </a:rPr>
              <a:t>Biomarker or Target Validation</a:t>
            </a:r>
            <a:r>
              <a:rPr lang="en-US" sz="1400" b="1" kern="0" dirty="0" smtClean="0">
                <a:solidFill>
                  <a:prstClr val="black">
                    <a:lumMod val="65000"/>
                    <a:lumOff val="35000"/>
                  </a:prstClr>
                </a:solidFill>
                <a:latin typeface="Arial" pitchFamily="34" charset="0"/>
                <a:cs typeface="Arial" pitchFamily="34" charset="0"/>
              </a:rPr>
              <a:t/>
            </a:r>
            <a:br>
              <a:rPr lang="en-US" sz="1400" b="1" kern="0" dirty="0" smtClean="0">
                <a:solidFill>
                  <a:prstClr val="black">
                    <a:lumMod val="65000"/>
                    <a:lumOff val="35000"/>
                  </a:prstClr>
                </a:solidFill>
                <a:latin typeface="Arial" pitchFamily="34" charset="0"/>
                <a:cs typeface="Arial" pitchFamily="34" charset="0"/>
              </a:rPr>
            </a:br>
            <a:r>
              <a:rPr lang="en-US" sz="1200" b="1" kern="0" dirty="0" smtClean="0">
                <a:solidFill>
                  <a:srgbClr val="000000"/>
                </a:solidFill>
                <a:latin typeface="Arial" pitchFamily="34" charset="0"/>
                <a:cs typeface="Arial" pitchFamily="34" charset="0"/>
              </a:rPr>
              <a:t>Multi-population Assessment</a:t>
            </a:r>
            <a:r>
              <a:rPr lang="en-US" sz="1400" b="1" kern="0" dirty="0" smtClean="0">
                <a:solidFill>
                  <a:srgbClr val="000000"/>
                </a:solidFill>
                <a:latin typeface="Arial" pitchFamily="34" charset="0"/>
                <a:cs typeface="Arial" pitchFamily="34" charset="0"/>
              </a:rPr>
              <a:t>, </a:t>
            </a:r>
            <a:r>
              <a:rPr lang="en-US" sz="1200" b="1" kern="0" dirty="0" smtClean="0">
                <a:solidFill>
                  <a:srgbClr val="000000"/>
                </a:solidFill>
                <a:latin typeface="Arial" pitchFamily="34" charset="0"/>
                <a:cs typeface="Arial" pitchFamily="34" charset="0"/>
              </a:rPr>
              <a:t>High-throughput Screening</a:t>
            </a:r>
            <a:br>
              <a:rPr lang="en-US" sz="1200" b="1" kern="0" dirty="0" smtClean="0">
                <a:solidFill>
                  <a:srgbClr val="000000"/>
                </a:solidFill>
                <a:latin typeface="Arial" pitchFamily="34" charset="0"/>
                <a:cs typeface="Arial" pitchFamily="34" charset="0"/>
              </a:rPr>
            </a:br>
            <a:r>
              <a:rPr lang="en-US" sz="1200" b="1" kern="0" dirty="0" smtClean="0">
                <a:solidFill>
                  <a:srgbClr val="000000"/>
                </a:solidFill>
                <a:latin typeface="Arial" pitchFamily="34" charset="0"/>
                <a:cs typeface="Arial" pitchFamily="34" charset="0"/>
              </a:rPr>
              <a:t>Clinical Trials</a:t>
            </a:r>
            <a:endParaRPr lang="en-US" sz="900" b="1" kern="0" dirty="0" smtClean="0">
              <a:solidFill>
                <a:srgbClr val="000000"/>
              </a:solidFill>
              <a:latin typeface="Arial" pitchFamily="34" charset="0"/>
              <a:cs typeface="Arial" pitchFamily="34" charset="0"/>
            </a:endParaRPr>
          </a:p>
        </p:txBody>
      </p:sp>
      <p:sp>
        <p:nvSpPr>
          <p:cNvPr id="27" name="Rectangle 26"/>
          <p:cNvSpPr/>
          <p:nvPr/>
        </p:nvSpPr>
        <p:spPr>
          <a:xfrm>
            <a:off x="356566" y="4598503"/>
            <a:ext cx="2249982" cy="792480"/>
          </a:xfrm>
          <a:prstGeom prst="rect">
            <a:avLst/>
          </a:prstGeom>
          <a:solidFill>
            <a:srgbClr val="FFFFFF">
              <a:alpha val="69804"/>
            </a:srgbClr>
          </a:solidFill>
          <a:ln w="9525" cap="flat" cmpd="sng" algn="ctr">
            <a:solidFill>
              <a:srgbClr val="EBDDC3">
                <a:lumMod val="10000"/>
              </a:srgbClr>
            </a:solidFill>
            <a:prstDash val="solid"/>
          </a:ln>
          <a:effectLst/>
        </p:spPr>
        <p:txBody>
          <a:bodyPr lIns="91407" tIns="45704" rIns="91407" bIns="45704" rtlCol="0" anchor="ctr"/>
          <a:lstStyle/>
          <a:p>
            <a:pPr algn="ctr">
              <a:defRPr/>
            </a:pPr>
            <a:r>
              <a:rPr lang="en-US" sz="1400" b="1" kern="0" dirty="0" smtClean="0">
                <a:solidFill>
                  <a:srgbClr val="000000"/>
                </a:solidFill>
                <a:latin typeface="Arial" pitchFamily="34" charset="0"/>
                <a:cs typeface="Arial" pitchFamily="34" charset="0"/>
              </a:rPr>
              <a:t>Technology Transfer</a:t>
            </a:r>
            <a:endParaRPr lang="en-US" sz="900" kern="0" dirty="0" smtClean="0">
              <a:solidFill>
                <a:srgbClr val="000000"/>
              </a:solidFill>
              <a:latin typeface="Arial" pitchFamily="34" charset="0"/>
              <a:cs typeface="Arial" pitchFamily="34" charset="0"/>
            </a:endParaRPr>
          </a:p>
        </p:txBody>
      </p:sp>
      <p:sp>
        <p:nvSpPr>
          <p:cNvPr id="28" name="U-Turn Arrow 27"/>
          <p:cNvSpPr/>
          <p:nvPr/>
        </p:nvSpPr>
        <p:spPr>
          <a:xfrm rot="16200000" flipV="1">
            <a:off x="6892037" y="3988903"/>
            <a:ext cx="1792224" cy="524256"/>
          </a:xfrm>
          <a:prstGeom prst="uturnArrow">
            <a:avLst>
              <a:gd name="adj1" fmla="val 25000"/>
              <a:gd name="adj2" fmla="val 25000"/>
              <a:gd name="adj3" fmla="val 25000"/>
              <a:gd name="adj4" fmla="val 43750"/>
              <a:gd name="adj5" fmla="val 100000"/>
            </a:avLst>
          </a:prstGeom>
          <a:solidFill>
            <a:schemeClr val="tx2"/>
          </a:solidFill>
          <a:ln w="25400" cap="flat" cmpd="sng" algn="ctr">
            <a:noFill/>
            <a:prstDash val="solid"/>
          </a:ln>
          <a:effectLst/>
        </p:spPr>
        <p:txBody>
          <a:bodyPr lIns="91407" tIns="45704" rIns="91407" bIns="45704" rtlCol="0" anchor="ctr"/>
          <a:lstStyle/>
          <a:p>
            <a:pPr algn="ctr">
              <a:defRPr/>
            </a:pPr>
            <a:endParaRPr lang="en-US" kern="0" smtClean="0">
              <a:solidFill>
                <a:srgbClr val="DD8047"/>
              </a:solidFill>
            </a:endParaRPr>
          </a:p>
        </p:txBody>
      </p:sp>
      <p:sp>
        <p:nvSpPr>
          <p:cNvPr id="29" name="Bent Arrow 28"/>
          <p:cNvSpPr/>
          <p:nvPr/>
        </p:nvSpPr>
        <p:spPr>
          <a:xfrm rot="16200000" flipH="1">
            <a:off x="5155839" y="2399006"/>
            <a:ext cx="509221" cy="695476"/>
          </a:xfrm>
          <a:prstGeom prst="bentArrow">
            <a:avLst/>
          </a:prstGeom>
          <a:solidFill>
            <a:schemeClr val="tx2"/>
          </a:solidFill>
          <a:ln w="25400" cap="flat" cmpd="sng" algn="ctr">
            <a:noFill/>
            <a:prstDash val="solid"/>
          </a:ln>
          <a:effectLst/>
        </p:spPr>
        <p:txBody>
          <a:bodyPr lIns="91407" tIns="45704" rIns="91407" bIns="45704" rtlCol="0" anchor="ctr"/>
          <a:lstStyle/>
          <a:p>
            <a:pPr algn="ctr">
              <a:defRPr/>
            </a:pPr>
            <a:endParaRPr lang="en-US" kern="0" smtClean="0">
              <a:solidFill>
                <a:srgbClr val="DD8047"/>
              </a:solidFill>
            </a:endParaRPr>
          </a:p>
        </p:txBody>
      </p:sp>
      <p:sp>
        <p:nvSpPr>
          <p:cNvPr id="30" name="Rectangle 29"/>
          <p:cNvSpPr/>
          <p:nvPr/>
        </p:nvSpPr>
        <p:spPr>
          <a:xfrm>
            <a:off x="5745430" y="1896050"/>
            <a:ext cx="3182670" cy="1116000"/>
          </a:xfrm>
          <a:prstGeom prst="rect">
            <a:avLst/>
          </a:prstGeom>
          <a:solidFill>
            <a:srgbClr val="FFFFFF">
              <a:alpha val="69804"/>
            </a:srgbClr>
          </a:solidFill>
          <a:ln w="9525" cap="flat" cmpd="sng" algn="ctr">
            <a:solidFill>
              <a:srgbClr val="EBDDC3">
                <a:lumMod val="10000"/>
              </a:srgbClr>
            </a:solidFill>
            <a:prstDash val="solid"/>
          </a:ln>
          <a:effectLst/>
        </p:spPr>
        <p:txBody>
          <a:bodyPr lIns="91407" tIns="45704" rIns="91407" bIns="45704" rtlCol="0" anchor="ctr"/>
          <a:lstStyle/>
          <a:p>
            <a:pPr algn="ctr">
              <a:defRPr/>
            </a:pPr>
            <a:r>
              <a:rPr lang="en-US" sz="1400" b="1" kern="0" dirty="0" smtClean="0">
                <a:solidFill>
                  <a:srgbClr val="000000"/>
                </a:solidFill>
                <a:latin typeface="Arial" pitchFamily="34" charset="0"/>
                <a:cs typeface="Arial" pitchFamily="34" charset="0"/>
              </a:rPr>
              <a:t>Tools</a:t>
            </a:r>
            <a:br>
              <a:rPr lang="en-US" sz="1400" b="1" kern="0" dirty="0" smtClean="0">
                <a:solidFill>
                  <a:srgbClr val="000000"/>
                </a:solidFill>
                <a:latin typeface="Arial" pitchFamily="34" charset="0"/>
                <a:cs typeface="Arial" pitchFamily="34" charset="0"/>
              </a:rPr>
            </a:br>
            <a:r>
              <a:rPr lang="en-US" sz="1200" b="1" kern="0" dirty="0" smtClean="0">
                <a:solidFill>
                  <a:srgbClr val="000000"/>
                </a:solidFill>
                <a:latin typeface="Arial" pitchFamily="34" charset="0"/>
                <a:cs typeface="Arial" pitchFamily="34" charset="0"/>
              </a:rPr>
              <a:t>Genetics, Genomics, Proteomics, Imaging, Physiology, Biophysics, Biochemistry, Nanotechnology, Informatics, Sociology, Epidemiology, Statistics </a:t>
            </a:r>
          </a:p>
        </p:txBody>
      </p:sp>
      <p:sp>
        <p:nvSpPr>
          <p:cNvPr id="31" name="Rectangle 30"/>
          <p:cNvSpPr/>
          <p:nvPr/>
        </p:nvSpPr>
        <p:spPr>
          <a:xfrm>
            <a:off x="356566" y="3873500"/>
            <a:ext cx="1926894" cy="540000"/>
          </a:xfrm>
          <a:prstGeom prst="rect">
            <a:avLst/>
          </a:prstGeom>
          <a:solidFill>
            <a:schemeClr val="accent4">
              <a:lumMod val="20000"/>
              <a:lumOff val="80000"/>
              <a:alpha val="69804"/>
            </a:schemeClr>
          </a:solidFill>
          <a:ln w="9525" cap="flat" cmpd="sng" algn="ctr">
            <a:solidFill>
              <a:schemeClr val="accent1"/>
            </a:solidFill>
            <a:prstDash val="sysDot"/>
          </a:ln>
          <a:effectLst/>
        </p:spPr>
        <p:txBody>
          <a:bodyPr lIns="91407" tIns="45704" rIns="91407" bIns="45704" rtlCol="0" anchor="ctr"/>
          <a:lstStyle/>
          <a:p>
            <a:pPr algn="ctr">
              <a:defRPr/>
            </a:pPr>
            <a:r>
              <a:rPr lang="en-US" sz="1600" b="1" kern="0" dirty="0" smtClean="0">
                <a:solidFill>
                  <a:srgbClr val="000000"/>
                </a:solidFill>
                <a:latin typeface="Arial" pitchFamily="34" charset="0"/>
                <a:cs typeface="Arial" pitchFamily="34" charset="0"/>
              </a:rPr>
              <a:t>Research Questions</a:t>
            </a:r>
            <a:endParaRPr lang="en-US" sz="1000" kern="0" dirty="0" smtClean="0">
              <a:solidFill>
                <a:srgbClr val="000000"/>
              </a:solidFill>
              <a:latin typeface="Arial" pitchFamily="34" charset="0"/>
              <a:cs typeface="Arial"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dissolve">
                                      <p:cBhvr>
                                        <p:cTn id="13" dur="500"/>
                                        <p:tgtEl>
                                          <p:spTgt spid="2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dissolv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normAutofit/>
          </a:bodyPr>
          <a:lstStyle/>
          <a:p>
            <a:r>
              <a:rPr lang="en-US" sz="3600" b="1" dirty="0" smtClean="0"/>
              <a:t>The Path to Clinical Implementation from Translational Research</a:t>
            </a:r>
            <a:endParaRPr lang="en-US" sz="3600" b="1" dirty="0"/>
          </a:p>
        </p:txBody>
      </p:sp>
      <p:sp>
        <p:nvSpPr>
          <p:cNvPr id="3" name="Subtitle 2"/>
          <p:cNvSpPr>
            <a:spLocks noGrp="1"/>
          </p:cNvSpPr>
          <p:nvPr>
            <p:ph type="subTitle" idx="1"/>
          </p:nvPr>
        </p:nvSpPr>
        <p:spPr>
          <a:xfrm>
            <a:off x="1371600" y="2438400"/>
            <a:ext cx="6400800" cy="3200400"/>
          </a:xfrm>
        </p:spPr>
        <p:txBody>
          <a:bodyPr>
            <a:normAutofit fontScale="70000" lnSpcReduction="20000"/>
          </a:bodyPr>
          <a:lstStyle/>
          <a:p>
            <a:pPr algn="l">
              <a:buFont typeface="Arial" pitchFamily="34" charset="0"/>
              <a:buChar char="•"/>
            </a:pPr>
            <a:r>
              <a:rPr lang="en-US" sz="2800" b="1" dirty="0" smtClean="0">
                <a:solidFill>
                  <a:srgbClr val="FF0000"/>
                </a:solidFill>
              </a:rPr>
              <a:t>Analytical validity </a:t>
            </a:r>
            <a:r>
              <a:rPr lang="en-US" sz="2800" b="1" dirty="0" smtClean="0">
                <a:solidFill>
                  <a:schemeClr val="tx1"/>
                </a:solidFill>
              </a:rPr>
              <a:t>- Technical feasibility and optimization – does the test measure what we say?</a:t>
            </a:r>
          </a:p>
          <a:p>
            <a:pPr algn="l"/>
            <a:endParaRPr lang="en-US" sz="2800" b="1" dirty="0" smtClean="0">
              <a:solidFill>
                <a:schemeClr val="tx1"/>
              </a:solidFill>
            </a:endParaRPr>
          </a:p>
          <a:p>
            <a:pPr algn="l">
              <a:buFont typeface="Arial" pitchFamily="34" charset="0"/>
              <a:buChar char="•"/>
            </a:pPr>
            <a:r>
              <a:rPr lang="en-US" sz="2800" b="1" dirty="0" smtClean="0">
                <a:solidFill>
                  <a:srgbClr val="FF0000"/>
                </a:solidFill>
              </a:rPr>
              <a:t>Clinical validity </a:t>
            </a:r>
            <a:r>
              <a:rPr lang="en-US" sz="2800" b="1" dirty="0" smtClean="0">
                <a:solidFill>
                  <a:schemeClr val="tx1"/>
                </a:solidFill>
              </a:rPr>
              <a:t>– Diagnostic accuracy - does the test measure a value associated with a clinical condition? </a:t>
            </a:r>
          </a:p>
          <a:p>
            <a:pPr lvl="1" algn="l">
              <a:buFont typeface="Arial" pitchFamily="34" charset="0"/>
              <a:buChar char="•"/>
            </a:pPr>
            <a:r>
              <a:rPr lang="en-US" sz="2400" b="1" dirty="0" smtClean="0">
                <a:solidFill>
                  <a:schemeClr val="tx1"/>
                </a:solidFill>
              </a:rPr>
              <a:t>Sensitivity (false negatives)</a:t>
            </a:r>
          </a:p>
          <a:p>
            <a:pPr lvl="1" algn="l">
              <a:buFont typeface="Arial" pitchFamily="34" charset="0"/>
              <a:buChar char="•"/>
            </a:pPr>
            <a:r>
              <a:rPr lang="en-US" sz="2400" b="1" dirty="0" smtClean="0">
                <a:solidFill>
                  <a:schemeClr val="tx1"/>
                </a:solidFill>
              </a:rPr>
              <a:t>Specificity (false positives)</a:t>
            </a:r>
          </a:p>
          <a:p>
            <a:pPr lvl="1" algn="l"/>
            <a:endParaRPr lang="en-US" sz="2400" b="1" dirty="0" smtClean="0">
              <a:solidFill>
                <a:schemeClr val="tx1"/>
              </a:solidFill>
            </a:endParaRPr>
          </a:p>
          <a:p>
            <a:pPr algn="l">
              <a:buFont typeface="Arial" pitchFamily="34" charset="0"/>
              <a:buChar char="•"/>
            </a:pPr>
            <a:r>
              <a:rPr lang="en-US" sz="2800" b="1" dirty="0" smtClean="0">
                <a:solidFill>
                  <a:srgbClr val="FF0000"/>
                </a:solidFill>
              </a:rPr>
              <a:t>Clinical utility </a:t>
            </a:r>
          </a:p>
          <a:p>
            <a:pPr lvl="1" algn="l">
              <a:buFont typeface="Arial" pitchFamily="34" charset="0"/>
              <a:buChar char="•"/>
            </a:pPr>
            <a:r>
              <a:rPr lang="en-US" sz="2400" b="1" dirty="0" smtClean="0">
                <a:solidFill>
                  <a:schemeClr val="tx1"/>
                </a:solidFill>
              </a:rPr>
              <a:t>will the test improve making a healthcare decision?</a:t>
            </a:r>
          </a:p>
          <a:p>
            <a:pPr lvl="1" algn="l">
              <a:buFont typeface="Arial" pitchFamily="34" charset="0"/>
              <a:buChar char="•"/>
            </a:pPr>
            <a:r>
              <a:rPr lang="en-US" sz="2400" b="1" dirty="0" smtClean="0">
                <a:solidFill>
                  <a:schemeClr val="tx1"/>
                </a:solidFill>
              </a:rPr>
              <a:t>Will the test be cost effective?</a:t>
            </a:r>
            <a:endParaRPr lang="en-US" sz="2400" b="1" dirty="0">
              <a:solidFill>
                <a:schemeClr val="tx1"/>
              </a:solidFill>
            </a:endParaRPr>
          </a:p>
        </p:txBody>
      </p:sp>
      <p:sp>
        <p:nvSpPr>
          <p:cNvPr id="4" name="Line 4"/>
          <p:cNvSpPr>
            <a:spLocks noChangeShapeType="1"/>
          </p:cNvSpPr>
          <p:nvPr/>
        </p:nvSpPr>
        <p:spPr bwMode="auto">
          <a:xfrm>
            <a:off x="381007" y="22860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533405"/>
            <a:ext cx="8763000" cy="6263221"/>
          </a:xfrm>
          <a:prstGeom prst="rect">
            <a:avLst/>
          </a:prstGeom>
          <a:noFill/>
        </p:spPr>
        <p:txBody>
          <a:bodyPr wrap="square" lIns="91407" tIns="45704" rIns="91407" bIns="45704" rtlCol="0">
            <a:spAutoFit/>
          </a:bodyPr>
          <a:lstStyle/>
          <a:p>
            <a:pPr algn="ctr"/>
            <a:r>
              <a:rPr lang="en-US" sz="3600" b="1" dirty="0" smtClean="0">
                <a:solidFill>
                  <a:prstClr val="black"/>
                </a:solidFill>
              </a:rPr>
              <a:t>Informed Consent and Ethical Considerations</a:t>
            </a:r>
          </a:p>
          <a:p>
            <a:pPr algn="ctr"/>
            <a:endParaRPr lang="en-US" sz="3200" b="1" dirty="0" smtClean="0">
              <a:solidFill>
                <a:prstClr val="black"/>
              </a:solidFill>
            </a:endParaRPr>
          </a:p>
          <a:p>
            <a:r>
              <a:rPr lang="en-US" sz="2400" b="1" dirty="0" smtClean="0">
                <a:solidFill>
                  <a:prstClr val="black"/>
                </a:solidFill>
              </a:rPr>
              <a:t>The capacity to perform large-scale sequencing on the human genome presents unique challenges regarding the provision of informed consent, particularly in deciding on the level of detail that needs to be shared.</a:t>
            </a:r>
          </a:p>
          <a:p>
            <a:endParaRPr lang="en-US" sz="2400" b="1" dirty="0" smtClean="0">
              <a:solidFill>
                <a:prstClr val="black"/>
              </a:solidFill>
            </a:endParaRPr>
          </a:p>
          <a:p>
            <a:r>
              <a:rPr lang="en-US" sz="2400" b="1" dirty="0" smtClean="0">
                <a:solidFill>
                  <a:prstClr val="black"/>
                </a:solidFill>
              </a:rPr>
              <a:t>No specific guidance exists, and each institution offering such testing is deriving its own policies.</a:t>
            </a:r>
          </a:p>
          <a:p>
            <a:endParaRPr lang="en-US" sz="2400" b="1" dirty="0" smtClean="0">
              <a:solidFill>
                <a:prstClr val="black"/>
              </a:solidFill>
            </a:endParaRPr>
          </a:p>
          <a:p>
            <a:r>
              <a:rPr lang="en-US" sz="2400" b="1" dirty="0" smtClean="0">
                <a:solidFill>
                  <a:prstClr val="black"/>
                </a:solidFill>
              </a:rPr>
              <a:t>With genome testing by NGS, the perceived and real potential risks are magnified compared with genetic tests that target only one gene at a time.</a:t>
            </a:r>
          </a:p>
          <a:p>
            <a:pPr>
              <a:buFont typeface="Arial" pitchFamily="34" charset="0"/>
              <a:buChar char="•"/>
            </a:pPr>
            <a:endParaRPr lang="en-US" sz="3600" b="1" dirty="0" smtClean="0">
              <a:solidFill>
                <a:prstClr val="black"/>
              </a:solidFill>
            </a:endParaRPr>
          </a:p>
          <a:p>
            <a:endParaRPr lang="en-US" b="1" dirty="0" smtClean="0">
              <a:solidFill>
                <a:prstClr val="black"/>
              </a:solidFill>
            </a:endParaRPr>
          </a:p>
        </p:txBody>
      </p:sp>
      <p:sp>
        <p:nvSpPr>
          <p:cNvPr id="3" name="Line 4"/>
          <p:cNvSpPr>
            <a:spLocks noChangeShapeType="1"/>
          </p:cNvSpPr>
          <p:nvPr/>
        </p:nvSpPr>
        <p:spPr bwMode="auto">
          <a:xfrm>
            <a:off x="457207" y="12954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3"/>
            <a:ext cx="8229600" cy="6078555"/>
          </a:xfrm>
          <a:prstGeom prst="rect">
            <a:avLst/>
          </a:prstGeom>
          <a:noFill/>
        </p:spPr>
        <p:txBody>
          <a:bodyPr wrap="square" lIns="91407" tIns="45704" rIns="91407" bIns="45704" rtlCol="0">
            <a:spAutoFit/>
          </a:bodyPr>
          <a:lstStyle/>
          <a:p>
            <a:pPr algn="ctr"/>
            <a:r>
              <a:rPr lang="en-US" sz="3600" b="1" dirty="0" smtClean="0">
                <a:solidFill>
                  <a:prstClr val="black"/>
                </a:solidFill>
              </a:rPr>
              <a:t>Bioinformatics Requirements </a:t>
            </a:r>
          </a:p>
          <a:p>
            <a:pPr algn="ctr"/>
            <a:endParaRPr lang="en-US" sz="3200" b="1" dirty="0" smtClean="0">
              <a:solidFill>
                <a:prstClr val="black"/>
              </a:solidFill>
            </a:endParaRPr>
          </a:p>
          <a:p>
            <a:r>
              <a:rPr lang="en-US" sz="3200" b="1" dirty="0" smtClean="0">
                <a:solidFill>
                  <a:prstClr val="black"/>
                </a:solidFill>
              </a:rPr>
              <a:t>Major computations performed with NGS data:</a:t>
            </a:r>
          </a:p>
          <a:p>
            <a:endParaRPr lang="en-US" sz="2000" b="1" dirty="0" smtClean="0">
              <a:solidFill>
                <a:prstClr val="black"/>
              </a:solidFill>
            </a:endParaRPr>
          </a:p>
          <a:p>
            <a:pPr>
              <a:buFont typeface="Arial" pitchFamily="34" charset="0"/>
              <a:buChar char="•"/>
            </a:pPr>
            <a:r>
              <a:rPr lang="en-US" sz="3200" b="1" dirty="0" smtClean="0">
                <a:solidFill>
                  <a:prstClr val="black"/>
                </a:solidFill>
              </a:rPr>
              <a:t>Data assembly with base calling at the level of individual reads</a:t>
            </a:r>
          </a:p>
          <a:p>
            <a:pPr>
              <a:buFont typeface="Arial" pitchFamily="34" charset="0"/>
              <a:buChar char="•"/>
            </a:pPr>
            <a:endParaRPr lang="en-US" sz="2000" b="1" dirty="0" smtClean="0">
              <a:solidFill>
                <a:prstClr val="black"/>
              </a:solidFill>
            </a:endParaRPr>
          </a:p>
          <a:p>
            <a:pPr>
              <a:buFont typeface="Arial" pitchFamily="34" charset="0"/>
              <a:buChar char="•"/>
            </a:pPr>
            <a:r>
              <a:rPr lang="en-US" sz="3200" b="1" dirty="0" smtClean="0">
                <a:solidFill>
                  <a:prstClr val="black"/>
                </a:solidFill>
              </a:rPr>
              <a:t>Alignment of the assembled sequence to a reference sequence</a:t>
            </a:r>
          </a:p>
          <a:p>
            <a:endParaRPr lang="en-US" sz="2000" b="1" dirty="0" smtClean="0">
              <a:solidFill>
                <a:prstClr val="black"/>
              </a:solidFill>
            </a:endParaRPr>
          </a:p>
          <a:p>
            <a:pPr>
              <a:buFont typeface="Arial" pitchFamily="34" charset="0"/>
              <a:buChar char="•"/>
            </a:pPr>
            <a:r>
              <a:rPr lang="en-US" sz="3200" b="1" dirty="0" smtClean="0">
                <a:solidFill>
                  <a:prstClr val="black"/>
                </a:solidFill>
              </a:rPr>
              <a:t>Variant calling</a:t>
            </a:r>
          </a:p>
          <a:p>
            <a:pPr>
              <a:buFont typeface="Arial" pitchFamily="34" charset="0"/>
              <a:buChar char="•"/>
            </a:pPr>
            <a:endParaRPr lang="en-US" sz="3600" b="1" dirty="0" smtClean="0">
              <a:solidFill>
                <a:prstClr val="black"/>
              </a:solidFill>
            </a:endParaRPr>
          </a:p>
          <a:p>
            <a:endParaRPr lang="en-US" b="1" dirty="0" smtClean="0">
              <a:solidFill>
                <a:prstClr val="black"/>
              </a:solidFill>
            </a:endParaRPr>
          </a:p>
        </p:txBody>
      </p:sp>
      <p:sp>
        <p:nvSpPr>
          <p:cNvPr id="3" name="Line 4"/>
          <p:cNvSpPr>
            <a:spLocks noChangeShapeType="1"/>
          </p:cNvSpPr>
          <p:nvPr/>
        </p:nvSpPr>
        <p:spPr bwMode="auto">
          <a:xfrm>
            <a:off x="381007" y="13716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3"/>
            <a:ext cx="8229600" cy="6832607"/>
          </a:xfrm>
          <a:prstGeom prst="rect">
            <a:avLst/>
          </a:prstGeom>
          <a:noFill/>
        </p:spPr>
        <p:txBody>
          <a:bodyPr wrap="square" lIns="91407" tIns="45704" rIns="91407" bIns="45704" rtlCol="0">
            <a:spAutoFit/>
          </a:bodyPr>
          <a:lstStyle/>
          <a:p>
            <a:pPr algn="ctr"/>
            <a:r>
              <a:rPr lang="en-US" sz="3600" b="1" dirty="0" smtClean="0">
                <a:solidFill>
                  <a:prstClr val="black"/>
                </a:solidFill>
              </a:rPr>
              <a:t>Electronic Health Record</a:t>
            </a:r>
          </a:p>
          <a:p>
            <a:pPr algn="ctr"/>
            <a:endParaRPr lang="en-US" sz="3200" b="1" dirty="0" smtClean="0">
              <a:solidFill>
                <a:prstClr val="black"/>
              </a:solidFill>
            </a:endParaRPr>
          </a:p>
          <a:p>
            <a:r>
              <a:rPr lang="en-US" sz="3200" b="1" dirty="0" smtClean="0">
                <a:solidFill>
                  <a:prstClr val="black"/>
                </a:solidFill>
              </a:rPr>
              <a:t>Reporting of NGS test results raises several issues:</a:t>
            </a:r>
          </a:p>
          <a:p>
            <a:endParaRPr lang="en-US" sz="2000" b="1" dirty="0" smtClean="0">
              <a:solidFill>
                <a:prstClr val="black"/>
              </a:solidFill>
            </a:endParaRPr>
          </a:p>
          <a:p>
            <a:pPr lvl="1">
              <a:buFont typeface="Arial" pitchFamily="34" charset="0"/>
              <a:buChar char="•"/>
            </a:pPr>
            <a:r>
              <a:rPr lang="en-US" sz="3200" b="1" dirty="0" smtClean="0">
                <a:solidFill>
                  <a:prstClr val="black"/>
                </a:solidFill>
              </a:rPr>
              <a:t>Ordering of the test</a:t>
            </a:r>
          </a:p>
          <a:p>
            <a:pPr>
              <a:buFont typeface="Arial" pitchFamily="34" charset="0"/>
              <a:buChar char="•"/>
            </a:pPr>
            <a:endParaRPr lang="en-US" sz="2000" b="1" dirty="0" smtClean="0">
              <a:solidFill>
                <a:prstClr val="black"/>
              </a:solidFill>
            </a:endParaRPr>
          </a:p>
          <a:p>
            <a:pPr lvl="1">
              <a:buFont typeface="Arial" pitchFamily="34" charset="0"/>
              <a:buChar char="•"/>
            </a:pPr>
            <a:r>
              <a:rPr lang="en-US" sz="3200" b="1" dirty="0" smtClean="0">
                <a:solidFill>
                  <a:prstClr val="black"/>
                </a:solidFill>
              </a:rPr>
              <a:t>Receiving a document that summarizes the clinical interpretation</a:t>
            </a:r>
          </a:p>
          <a:p>
            <a:pPr>
              <a:buFont typeface="Arial" pitchFamily="34" charset="0"/>
              <a:buChar char="•"/>
            </a:pPr>
            <a:endParaRPr lang="en-US" sz="2000" b="1" dirty="0" smtClean="0">
              <a:solidFill>
                <a:prstClr val="black"/>
              </a:solidFill>
            </a:endParaRPr>
          </a:p>
          <a:p>
            <a:pPr lvl="1">
              <a:buFont typeface="Arial" pitchFamily="34" charset="0"/>
              <a:buChar char="•"/>
            </a:pPr>
            <a:r>
              <a:rPr lang="en-US" sz="3200" b="1" dirty="0" smtClean="0">
                <a:solidFill>
                  <a:prstClr val="black"/>
                </a:solidFill>
              </a:rPr>
              <a:t>Storage of the interpretation</a:t>
            </a:r>
          </a:p>
          <a:p>
            <a:pPr lvl="1"/>
            <a:endParaRPr lang="en-US" sz="3200" b="1" dirty="0" smtClean="0">
              <a:solidFill>
                <a:prstClr val="black"/>
              </a:solidFill>
            </a:endParaRPr>
          </a:p>
          <a:p>
            <a:pPr lvl="1">
              <a:buFont typeface="Arial" pitchFamily="34" charset="0"/>
              <a:buChar char="•"/>
            </a:pPr>
            <a:r>
              <a:rPr lang="en-US" sz="3200" b="1" dirty="0" smtClean="0">
                <a:solidFill>
                  <a:prstClr val="black"/>
                </a:solidFill>
              </a:rPr>
              <a:t>Security: maintaining confidentiality</a:t>
            </a:r>
          </a:p>
          <a:p>
            <a:endParaRPr lang="en-US" sz="3600" b="1" dirty="0" smtClean="0">
              <a:solidFill>
                <a:prstClr val="black"/>
              </a:solidFill>
            </a:endParaRPr>
          </a:p>
          <a:p>
            <a:endParaRPr lang="en-US" b="1" dirty="0" smtClean="0">
              <a:solidFill>
                <a:prstClr val="black"/>
              </a:solidFill>
            </a:endParaRPr>
          </a:p>
        </p:txBody>
      </p:sp>
      <p:sp>
        <p:nvSpPr>
          <p:cNvPr id="3" name="Line 4"/>
          <p:cNvSpPr>
            <a:spLocks noChangeShapeType="1"/>
          </p:cNvSpPr>
          <p:nvPr/>
        </p:nvSpPr>
        <p:spPr bwMode="auto">
          <a:xfrm>
            <a:off x="533407" y="12954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198" y="309876"/>
            <a:ext cx="7610184" cy="914400"/>
          </a:xfrm>
        </p:spPr>
        <p:txBody>
          <a:bodyPr/>
          <a:lstStyle/>
          <a:p>
            <a:r>
              <a:rPr lang="en-US" dirty="0" smtClean="0">
                <a:solidFill>
                  <a:schemeClr val="tx2"/>
                </a:solidFill>
              </a:rPr>
              <a:t>Every Era Has Transformative Events</a:t>
            </a:r>
            <a:endParaRPr lang="en-US" dirty="0">
              <a:solidFill>
                <a:schemeClr val="tx2"/>
              </a:solidFill>
            </a:endParaRPr>
          </a:p>
        </p:txBody>
      </p:sp>
      <p:sp>
        <p:nvSpPr>
          <p:cNvPr id="4" name="Slide Number Placeholder 3"/>
          <p:cNvSpPr>
            <a:spLocks noGrp="1"/>
          </p:cNvSpPr>
          <p:nvPr>
            <p:ph type="sldNum" sz="quarter" idx="10"/>
          </p:nvPr>
        </p:nvSpPr>
        <p:spPr/>
        <p:txBody>
          <a:bodyPr/>
          <a:lstStyle/>
          <a:p>
            <a:fld id="{2179B914-9453-44DC-94C2-6F7E52B1E2BD}" type="slidenum">
              <a:rPr lang="en-US" smtClean="0">
                <a:solidFill>
                  <a:srgbClr val="000000">
                    <a:lumMod val="65000"/>
                    <a:lumOff val="35000"/>
                  </a:srgbClr>
                </a:solidFill>
              </a:rPr>
              <a:pPr/>
              <a:t>4</a:t>
            </a:fld>
            <a:endParaRPr lang="en-US" dirty="0">
              <a:solidFill>
                <a:srgbClr val="000000">
                  <a:lumMod val="65000"/>
                  <a:lumOff val="35000"/>
                </a:srgbClr>
              </a:solidFill>
            </a:endParaRPr>
          </a:p>
        </p:txBody>
      </p:sp>
      <p:pic>
        <p:nvPicPr>
          <p:cNvPr id="328708" name="Picture 4" descr="Morgagni,"/>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1069975" y="1219200"/>
            <a:ext cx="3050092" cy="3966883"/>
          </a:xfrm>
          <a:prstGeom prst="rect">
            <a:avLst/>
          </a:prstGeom>
          <a:noFill/>
        </p:spPr>
      </p:pic>
      <p:pic>
        <p:nvPicPr>
          <p:cNvPr id="328710" name="Picture 6" descr="The seats and causes of diseases investigated by anatomy by Giambattista Morgagni"/>
          <p:cNvPicPr>
            <a:picLocks noChangeAspect="1" noChangeArrowheads="1"/>
          </p:cNvPicPr>
          <p:nvPr/>
        </p:nvPicPr>
        <p:blipFill>
          <a:blip r:embed="rId4" cstate="screen"/>
          <a:srcRect/>
          <a:stretch>
            <a:fillRect/>
          </a:stretch>
        </p:blipFill>
        <p:spPr bwMode="auto">
          <a:xfrm>
            <a:off x="5023410" y="1398494"/>
            <a:ext cx="3286125" cy="476250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376518" y="5254729"/>
            <a:ext cx="4424082" cy="1384962"/>
          </a:xfrm>
          <a:prstGeom prst="rect">
            <a:avLst/>
          </a:prstGeom>
          <a:noFill/>
        </p:spPr>
        <p:txBody>
          <a:bodyPr wrap="square" lIns="91407" tIns="45704" rIns="91407" bIns="45704" rtlCol="0">
            <a:spAutoFit/>
          </a:bodyPr>
          <a:lstStyle/>
          <a:p>
            <a:pPr algn="ctr" eaLnBrk="0" fontAlgn="base" hangingPunct="0">
              <a:spcBef>
                <a:spcPct val="0"/>
              </a:spcBef>
              <a:spcAft>
                <a:spcPct val="0"/>
              </a:spcAft>
            </a:pPr>
            <a:r>
              <a:rPr lang="en-US" sz="2400" b="1" dirty="0" smtClean="0">
                <a:solidFill>
                  <a:srgbClr val="000000"/>
                </a:solidFill>
                <a:ea typeface="ヒラギノ角ゴ Pro W3" charset="-128"/>
              </a:rPr>
              <a:t>Giovanni Battista </a:t>
            </a:r>
            <a:r>
              <a:rPr lang="en-US" sz="2400" b="1" dirty="0" err="1" smtClean="0">
                <a:solidFill>
                  <a:srgbClr val="000000"/>
                </a:solidFill>
                <a:ea typeface="ヒラギノ角ゴ Pro W3" charset="-128"/>
              </a:rPr>
              <a:t>Morgagni</a:t>
            </a:r>
            <a:endParaRPr lang="en-US" sz="2400" b="1" dirty="0" smtClean="0">
              <a:solidFill>
                <a:srgbClr val="000000"/>
              </a:solidFill>
              <a:ea typeface="ヒラギノ角ゴ Pro W3" charset="-128"/>
            </a:endParaRPr>
          </a:p>
          <a:p>
            <a:pPr algn="ctr" eaLnBrk="0" fontAlgn="base" hangingPunct="0">
              <a:spcBef>
                <a:spcPct val="0"/>
              </a:spcBef>
              <a:spcAft>
                <a:spcPct val="0"/>
              </a:spcAft>
            </a:pPr>
            <a:r>
              <a:rPr lang="en-US" sz="2000" i="1" dirty="0" smtClean="0">
                <a:solidFill>
                  <a:srgbClr val="000000"/>
                </a:solidFill>
                <a:ea typeface="ヒラギノ角ゴ Pro W3" charset="-128"/>
              </a:rPr>
              <a:t>(1682—1771)</a:t>
            </a:r>
          </a:p>
          <a:p>
            <a:pPr algn="ctr" eaLnBrk="0" fontAlgn="base" hangingPunct="0">
              <a:spcBef>
                <a:spcPct val="0"/>
              </a:spcBef>
              <a:spcAft>
                <a:spcPct val="0"/>
              </a:spcAft>
            </a:pPr>
            <a:r>
              <a:rPr lang="en-US" sz="2000" i="1" dirty="0" smtClean="0">
                <a:solidFill>
                  <a:srgbClr val="000000"/>
                </a:solidFill>
                <a:ea typeface="ヒラギノ角ゴ Pro W3" charset="-128"/>
              </a:rPr>
              <a:t>The Father of Modern Pathology –</a:t>
            </a:r>
          </a:p>
          <a:p>
            <a:pPr algn="ctr" eaLnBrk="0" fontAlgn="base" hangingPunct="0">
              <a:spcBef>
                <a:spcPct val="0"/>
              </a:spcBef>
              <a:spcAft>
                <a:spcPct val="0"/>
              </a:spcAft>
            </a:pPr>
            <a:r>
              <a:rPr lang="en-US" sz="2000" i="1" dirty="0" smtClean="0">
                <a:solidFill>
                  <a:srgbClr val="000000"/>
                </a:solidFill>
                <a:ea typeface="ヒラギノ角ゴ Pro W3" charset="-128"/>
              </a:rPr>
              <a:t>Study of the Patient (via Autopsy)</a:t>
            </a:r>
            <a:endParaRPr lang="en-US" sz="2000" i="1" dirty="0">
              <a:solidFill>
                <a:srgbClr val="000000"/>
              </a:solidFill>
              <a:ea typeface="ヒラギノ角ゴ Pro W3" charset="-128"/>
            </a:endParaRPr>
          </a:p>
        </p:txBody>
      </p:sp>
      <p:sp>
        <p:nvSpPr>
          <p:cNvPr id="9" name="Rectangle 8"/>
          <p:cNvSpPr/>
          <p:nvPr/>
        </p:nvSpPr>
        <p:spPr>
          <a:xfrm>
            <a:off x="376518" y="6596391"/>
            <a:ext cx="6172200" cy="261578"/>
          </a:xfrm>
          <a:prstGeom prst="rect">
            <a:avLst/>
          </a:prstGeom>
        </p:spPr>
        <p:txBody>
          <a:bodyPr wrap="square" lIns="91407" tIns="45704" rIns="91407" bIns="45704">
            <a:spAutoFit/>
          </a:bodyPr>
          <a:lstStyle/>
          <a:p>
            <a:pPr eaLnBrk="0" fontAlgn="base" hangingPunct="0">
              <a:spcBef>
                <a:spcPct val="0"/>
              </a:spcBef>
              <a:spcAft>
                <a:spcPct val="0"/>
              </a:spcAft>
            </a:pPr>
            <a:r>
              <a:rPr lang="en-US" sz="1100" i="1" dirty="0" smtClean="0">
                <a:solidFill>
                  <a:srgbClr val="5C5D54"/>
                </a:solidFill>
                <a:ea typeface="ヒラギノ角ゴ Pro W3" charset="-128"/>
              </a:rPr>
              <a:t>Images from: </a:t>
            </a:r>
            <a:r>
              <a:rPr lang="en-US" sz="1100" i="1" dirty="0" err="1" smtClean="0">
                <a:solidFill>
                  <a:srgbClr val="5C5D54"/>
                </a:solidFill>
                <a:ea typeface="ヒラギノ角ゴ Pro W3" charset="-128"/>
              </a:rPr>
              <a:t>Encyclopaedia</a:t>
            </a:r>
            <a:r>
              <a:rPr lang="en-US" sz="1100" i="1" dirty="0" smtClean="0">
                <a:solidFill>
                  <a:srgbClr val="5C5D54"/>
                </a:solidFill>
                <a:ea typeface="ヒラギノ角ゴ Pro W3" charset="-128"/>
              </a:rPr>
              <a:t> Britannica, adapted from Dr. Bruce McManus, University of British Columbia</a:t>
            </a:r>
            <a:endParaRPr lang="en-US" sz="1100" i="1" dirty="0">
              <a:solidFill>
                <a:srgbClr val="5C5D54"/>
              </a:solidFill>
              <a:ea typeface="ヒラギノ角ゴ Pro W3" charset="-128"/>
            </a:endParaRPr>
          </a:p>
        </p:txBody>
      </p:sp>
      <p:sp>
        <p:nvSpPr>
          <p:cNvPr id="10" name="Line 4"/>
          <p:cNvSpPr>
            <a:spLocks noChangeShapeType="1"/>
          </p:cNvSpPr>
          <p:nvPr/>
        </p:nvSpPr>
        <p:spPr bwMode="auto">
          <a:xfrm>
            <a:off x="533407" y="10668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srgbClr val="003399"/>
              </a:solidFill>
            </a:endParaRPr>
          </a:p>
        </p:txBody>
      </p:sp>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2438400"/>
          </a:xfrm>
        </p:spPr>
        <p:txBody>
          <a:bodyPr>
            <a:normAutofit/>
          </a:bodyPr>
          <a:lstStyle/>
          <a:p>
            <a:r>
              <a:rPr lang="en-US" b="1" dirty="0" smtClean="0">
                <a:solidFill>
                  <a:schemeClr val="tx1"/>
                </a:solidFill>
              </a:rPr>
              <a:t>Presidential Commission</a:t>
            </a:r>
          </a:p>
          <a:p>
            <a:r>
              <a:rPr lang="en-US" b="1" i="1" dirty="0" smtClean="0">
                <a:solidFill>
                  <a:schemeClr val="tx1"/>
                </a:solidFill>
              </a:rPr>
              <a:t>for the </a:t>
            </a:r>
            <a:r>
              <a:rPr lang="en-US" b="1" dirty="0" smtClean="0">
                <a:solidFill>
                  <a:schemeClr val="tx1"/>
                </a:solidFill>
              </a:rPr>
              <a:t>Study of Bioethical Issues</a:t>
            </a:r>
          </a:p>
          <a:p>
            <a:r>
              <a:rPr lang="en-US" sz="2200" b="1" dirty="0" smtClean="0">
                <a:solidFill>
                  <a:schemeClr val="tx1"/>
                </a:solidFill>
              </a:rPr>
              <a:t>Washington, DC</a:t>
            </a:r>
          </a:p>
          <a:p>
            <a:r>
              <a:rPr lang="en-US" sz="2200" b="1" dirty="0" smtClean="0">
                <a:solidFill>
                  <a:schemeClr val="tx1"/>
                </a:solidFill>
              </a:rPr>
              <a:t>October 2012</a:t>
            </a:r>
          </a:p>
          <a:p>
            <a:r>
              <a:rPr lang="en-US" sz="2200" b="1" dirty="0" smtClean="0">
                <a:solidFill>
                  <a:schemeClr val="tx1"/>
                </a:solidFill>
              </a:rPr>
              <a:t>http://www.bioethics.gov</a:t>
            </a:r>
            <a:endParaRPr lang="en-US" sz="2200" b="1" dirty="0">
              <a:solidFill>
                <a:schemeClr val="tx1"/>
              </a:solidFill>
            </a:endParaRPr>
          </a:p>
        </p:txBody>
      </p:sp>
      <p:pic>
        <p:nvPicPr>
          <p:cNvPr id="1026" name="Picture 2" descr="http://www.bioethics.gov/images/feature-photos/privacy-cover.png"/>
          <p:cNvPicPr>
            <a:picLocks noChangeAspect="1" noChangeArrowheads="1"/>
          </p:cNvPicPr>
          <p:nvPr/>
        </p:nvPicPr>
        <p:blipFill>
          <a:blip r:embed="rId2" cstate="print"/>
          <a:srcRect/>
          <a:stretch>
            <a:fillRect/>
          </a:stretch>
        </p:blipFill>
        <p:spPr bwMode="auto">
          <a:xfrm>
            <a:off x="2514600" y="533401"/>
            <a:ext cx="38100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838205"/>
            <a:ext cx="8763000" cy="3231622"/>
          </a:xfrm>
          <a:prstGeom prst="rect">
            <a:avLst/>
          </a:prstGeom>
          <a:noFill/>
        </p:spPr>
        <p:txBody>
          <a:bodyPr wrap="square" lIns="91407" tIns="45704" rIns="91407" bIns="45704" rtlCol="0">
            <a:spAutoFit/>
          </a:bodyPr>
          <a:lstStyle/>
          <a:p>
            <a:pPr algn="ctr"/>
            <a:r>
              <a:rPr lang="en-US" sz="3200" b="1" dirty="0" smtClean="0">
                <a:solidFill>
                  <a:prstClr val="black"/>
                </a:solidFill>
              </a:rPr>
              <a:t>The Question</a:t>
            </a:r>
          </a:p>
          <a:p>
            <a:endParaRPr lang="en-US" b="1" dirty="0" smtClean="0">
              <a:solidFill>
                <a:prstClr val="black"/>
              </a:solidFill>
            </a:endParaRPr>
          </a:p>
          <a:p>
            <a:r>
              <a:rPr lang="en-US" sz="2800" b="1" dirty="0" smtClean="0">
                <a:solidFill>
                  <a:prstClr val="black"/>
                </a:solidFill>
              </a:rPr>
              <a:t>Does the ability to inexpensively and rapidly sequence the genome of an individual from a single cell of a </a:t>
            </a:r>
            <a:r>
              <a:rPr lang="en-US" sz="2800" b="1" dirty="0" err="1" smtClean="0">
                <a:solidFill>
                  <a:prstClr val="black"/>
                </a:solidFill>
              </a:rPr>
              <a:t>biospecimen</a:t>
            </a:r>
            <a:r>
              <a:rPr lang="en-US" sz="2800" b="1" dirty="0" smtClean="0">
                <a:solidFill>
                  <a:prstClr val="black"/>
                </a:solidFill>
              </a:rPr>
              <a:t> nullify the concept of an anonymous or anonymized sample?</a:t>
            </a:r>
            <a:endParaRPr lang="en-US" b="1" dirty="0" smtClean="0">
              <a:solidFill>
                <a:prstClr val="black"/>
              </a:solidFill>
            </a:endParaRPr>
          </a:p>
          <a:p>
            <a:endParaRPr lang="en-US" sz="2400" b="1" dirty="0" smtClean="0">
              <a:solidFill>
                <a:prstClr val="black"/>
              </a:solidFill>
            </a:endParaRPr>
          </a:p>
          <a:p>
            <a:endParaRPr lang="en-US" b="1" dirty="0" smtClean="0">
              <a:solidFill>
                <a:prstClr val="black"/>
              </a:solidFill>
            </a:endParaRPr>
          </a:p>
        </p:txBody>
      </p:sp>
      <p:sp>
        <p:nvSpPr>
          <p:cNvPr id="3" name="Line 8"/>
          <p:cNvSpPr>
            <a:spLocks noChangeShapeType="1"/>
          </p:cNvSpPr>
          <p:nvPr/>
        </p:nvSpPr>
        <p:spPr bwMode="auto">
          <a:xfrm>
            <a:off x="304800" y="1447800"/>
            <a:ext cx="8329612" cy="0"/>
          </a:xfrm>
          <a:prstGeom prst="line">
            <a:avLst/>
          </a:prstGeom>
          <a:noFill/>
          <a:ln w="50800">
            <a:solidFill>
              <a:srgbClr val="33CCCC"/>
            </a:solidFill>
            <a:round/>
            <a:headEnd/>
            <a:tailEnd/>
          </a:ln>
        </p:spPr>
        <p:txBody>
          <a:bodyPr wrap="none" lIns="91407" tIns="45704" rIns="91407" bIns="45704" anchor="ctr"/>
          <a:lstStyle/>
          <a:p>
            <a:endParaRPr lang="en-US">
              <a:solidFill>
                <a:prstClr val="black"/>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2300" y="3581400"/>
            <a:ext cx="2514600" cy="1819275"/>
          </a:xfrm>
          <a:prstGeom prst="rect">
            <a:avLst/>
          </a:prstGeom>
        </p:spPr>
      </p:pic>
      <p:sp>
        <p:nvSpPr>
          <p:cNvPr id="6" name="TextBox 5"/>
          <p:cNvSpPr txBox="1"/>
          <p:nvPr/>
        </p:nvSpPr>
        <p:spPr>
          <a:xfrm>
            <a:off x="533400" y="5834743"/>
            <a:ext cx="7772400" cy="523220"/>
          </a:xfrm>
          <a:prstGeom prst="rect">
            <a:avLst/>
          </a:prstGeom>
          <a:noFill/>
        </p:spPr>
        <p:txBody>
          <a:bodyPr wrap="square" rtlCol="0">
            <a:spAutoFit/>
          </a:bodyPr>
          <a:lstStyle/>
          <a:p>
            <a:r>
              <a:rPr lang="en-US" sz="2800" b="1" i="1" dirty="0" smtClean="0">
                <a:solidFill>
                  <a:srgbClr val="FF0000"/>
                </a:solidFill>
              </a:rPr>
              <a:t>Is the anonymized sample an endangered species?</a:t>
            </a:r>
            <a:endParaRPr lang="en-US" sz="2800" b="1" i="1" dirty="0">
              <a:solidFill>
                <a:srgbClr val="FF0000"/>
              </a:solidFill>
            </a:endParaRPr>
          </a:p>
        </p:txBody>
      </p:sp>
    </p:spTree>
    <p:extLst>
      <p:ext uri="{BB962C8B-B14F-4D97-AF65-F5344CB8AC3E}">
        <p14:creationId xmlns:p14="http://schemas.microsoft.com/office/powerpoint/2010/main" val="311400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838205"/>
            <a:ext cx="8763000" cy="5601501"/>
          </a:xfrm>
          <a:prstGeom prst="rect">
            <a:avLst/>
          </a:prstGeom>
          <a:noFill/>
        </p:spPr>
        <p:txBody>
          <a:bodyPr wrap="square" lIns="91407" tIns="45704" rIns="91407" bIns="45704" rtlCol="0">
            <a:spAutoFit/>
          </a:bodyPr>
          <a:lstStyle/>
          <a:p>
            <a:pPr algn="ctr"/>
            <a:r>
              <a:rPr lang="en-US" sz="2800" b="1" dirty="0" smtClean="0">
                <a:solidFill>
                  <a:prstClr val="black"/>
                </a:solidFill>
              </a:rPr>
              <a:t>How Can We Safeguard Archived Pathology Resources?</a:t>
            </a:r>
          </a:p>
          <a:p>
            <a:endParaRPr lang="en-US" b="1" dirty="0" smtClean="0">
              <a:solidFill>
                <a:prstClr val="black"/>
              </a:solidFill>
            </a:endParaRPr>
          </a:p>
          <a:p>
            <a:pPr marL="457200" indent="-457200">
              <a:buClr>
                <a:schemeClr val="accent5">
                  <a:lumMod val="60000"/>
                  <a:lumOff val="40000"/>
                </a:schemeClr>
              </a:buClr>
              <a:buFont typeface="Wingdings" panose="05000000000000000000" pitchFamily="2" charset="2"/>
              <a:buChar char="§"/>
            </a:pPr>
            <a:r>
              <a:rPr lang="en-US" sz="2800" b="1" dirty="0" smtClean="0">
                <a:solidFill>
                  <a:prstClr val="black"/>
                </a:solidFill>
              </a:rPr>
              <a:t>Data confidentiality, integrity, security, and controlled access to information should be ensured.</a:t>
            </a:r>
          </a:p>
          <a:p>
            <a:pPr marL="457200" indent="-457200">
              <a:buClr>
                <a:schemeClr val="accent5">
                  <a:lumMod val="60000"/>
                  <a:lumOff val="40000"/>
                </a:schemeClr>
              </a:buClr>
              <a:buFont typeface="Wingdings" panose="05000000000000000000" pitchFamily="2" charset="2"/>
              <a:buChar char="§"/>
            </a:pPr>
            <a:r>
              <a:rPr lang="en-US" sz="2800" b="1" dirty="0" smtClean="0">
                <a:solidFill>
                  <a:prstClr val="black"/>
                </a:solidFill>
              </a:rPr>
              <a:t>The level of security should coincide with the sensitivity of the information.</a:t>
            </a:r>
          </a:p>
          <a:p>
            <a:pPr marL="457200" indent="-457200">
              <a:buClr>
                <a:schemeClr val="accent5">
                  <a:lumMod val="60000"/>
                  <a:lumOff val="40000"/>
                </a:schemeClr>
              </a:buClr>
              <a:buFont typeface="Wingdings" panose="05000000000000000000" pitchFamily="2" charset="2"/>
              <a:buChar char="§"/>
            </a:pPr>
            <a:r>
              <a:rPr lang="en-US" sz="2800" b="1" dirty="0" smtClean="0">
                <a:solidFill>
                  <a:prstClr val="black"/>
                </a:solidFill>
              </a:rPr>
              <a:t>Researchers, Institutional Review Boards (IRBs), and institutions providing support for research endeavors should oversee the consent requirement, maintenance, access</a:t>
            </a:r>
            <a:r>
              <a:rPr lang="en-US" sz="2800" b="1" dirty="0" smtClean="0">
                <a:solidFill>
                  <a:prstClr val="black"/>
                </a:solidFill>
              </a:rPr>
              <a:t>, </a:t>
            </a:r>
            <a:r>
              <a:rPr lang="en-US" sz="2800" b="1" dirty="0" smtClean="0">
                <a:solidFill>
                  <a:prstClr val="black"/>
                </a:solidFill>
              </a:rPr>
              <a:t>and use of archived pathology resources.</a:t>
            </a:r>
          </a:p>
          <a:p>
            <a:endParaRPr lang="en-US" b="1" dirty="0" smtClean="0">
              <a:solidFill>
                <a:prstClr val="black"/>
              </a:solidFill>
            </a:endParaRPr>
          </a:p>
          <a:p>
            <a:endParaRPr lang="en-US" sz="2400" b="1" dirty="0" smtClean="0">
              <a:solidFill>
                <a:prstClr val="black"/>
              </a:solidFill>
            </a:endParaRPr>
          </a:p>
          <a:p>
            <a:endParaRPr lang="en-US" b="1" dirty="0" smtClean="0">
              <a:solidFill>
                <a:prstClr val="black"/>
              </a:solidFill>
            </a:endParaRPr>
          </a:p>
        </p:txBody>
      </p:sp>
      <p:sp>
        <p:nvSpPr>
          <p:cNvPr id="3" name="Line 8"/>
          <p:cNvSpPr>
            <a:spLocks noChangeShapeType="1"/>
          </p:cNvSpPr>
          <p:nvPr/>
        </p:nvSpPr>
        <p:spPr bwMode="auto">
          <a:xfrm>
            <a:off x="304800" y="1447800"/>
            <a:ext cx="8329612" cy="0"/>
          </a:xfrm>
          <a:prstGeom prst="line">
            <a:avLst/>
          </a:prstGeom>
          <a:noFill/>
          <a:ln w="50800">
            <a:solidFill>
              <a:srgbClr val="33CCCC"/>
            </a:solidFill>
            <a:round/>
            <a:headEnd/>
            <a:tailEnd/>
          </a:ln>
        </p:spPr>
        <p:txBody>
          <a:bodyPr wrap="none" lIns="91407" tIns="45704" rIns="91407" bIns="45704" anchor="ctr"/>
          <a:lstStyle/>
          <a:p>
            <a:endParaRPr lang="en-US">
              <a:solidFill>
                <a:prstClr val="black"/>
              </a:solidFill>
            </a:endParaRPr>
          </a:p>
        </p:txBody>
      </p:sp>
    </p:spTree>
    <p:extLst>
      <p:ext uri="{BB962C8B-B14F-4D97-AF65-F5344CB8AC3E}">
        <p14:creationId xmlns:p14="http://schemas.microsoft.com/office/powerpoint/2010/main" val="148570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838205"/>
            <a:ext cx="8763000" cy="3231622"/>
          </a:xfrm>
          <a:prstGeom prst="rect">
            <a:avLst/>
          </a:prstGeom>
          <a:noFill/>
        </p:spPr>
        <p:txBody>
          <a:bodyPr wrap="square" lIns="91407" tIns="45704" rIns="91407" bIns="45704" rtlCol="0">
            <a:spAutoFit/>
          </a:bodyPr>
          <a:lstStyle/>
          <a:p>
            <a:pPr algn="ctr"/>
            <a:r>
              <a:rPr lang="en-US" sz="2800" b="1" dirty="0" smtClean="0">
                <a:solidFill>
                  <a:prstClr val="black"/>
                </a:solidFill>
              </a:rPr>
              <a:t>How Can We Safeguard Archived Pathology Resources?</a:t>
            </a:r>
          </a:p>
          <a:p>
            <a:endParaRPr lang="en-US" b="1" dirty="0" smtClean="0">
              <a:solidFill>
                <a:prstClr val="black"/>
              </a:solidFill>
            </a:endParaRPr>
          </a:p>
          <a:p>
            <a:pPr marL="457200" indent="-457200">
              <a:buClr>
                <a:schemeClr val="accent5">
                  <a:lumMod val="60000"/>
                  <a:lumOff val="40000"/>
                </a:schemeClr>
              </a:buClr>
              <a:buFont typeface="Wingdings" panose="05000000000000000000" pitchFamily="2" charset="2"/>
              <a:buChar char="§"/>
            </a:pPr>
            <a:r>
              <a:rPr lang="en-US" sz="2800" b="1" dirty="0">
                <a:solidFill>
                  <a:prstClr val="black"/>
                </a:solidFill>
              </a:rPr>
              <a:t>Investigative pathologists are well-positioned to assume a leadership role in addressing the concerns involved with archived pathology specimens, providing stewardship and ensuring that these specimens remain a vital resource.</a:t>
            </a:r>
          </a:p>
          <a:p>
            <a:endParaRPr lang="en-US" b="1" dirty="0" smtClean="0">
              <a:solidFill>
                <a:prstClr val="black"/>
              </a:solidFill>
            </a:endParaRPr>
          </a:p>
        </p:txBody>
      </p:sp>
      <p:sp>
        <p:nvSpPr>
          <p:cNvPr id="3" name="Line 8"/>
          <p:cNvSpPr>
            <a:spLocks noChangeShapeType="1"/>
          </p:cNvSpPr>
          <p:nvPr/>
        </p:nvSpPr>
        <p:spPr bwMode="auto">
          <a:xfrm>
            <a:off x="304800" y="1447800"/>
            <a:ext cx="8329612" cy="0"/>
          </a:xfrm>
          <a:prstGeom prst="line">
            <a:avLst/>
          </a:prstGeom>
          <a:noFill/>
          <a:ln w="50800">
            <a:solidFill>
              <a:srgbClr val="33CCCC"/>
            </a:solidFill>
            <a:round/>
            <a:headEnd/>
            <a:tailEnd/>
          </a:ln>
        </p:spPr>
        <p:txBody>
          <a:bodyPr wrap="none" lIns="91407" tIns="45704" rIns="91407" bIns="45704" anchor="ctr"/>
          <a:lstStyle/>
          <a:p>
            <a:endParaRPr lang="en-US">
              <a:solidFill>
                <a:prstClr val="black"/>
              </a:solidFill>
            </a:endParaRPr>
          </a:p>
        </p:txBody>
      </p:sp>
    </p:spTree>
    <p:extLst>
      <p:ext uri="{BB962C8B-B14F-4D97-AF65-F5344CB8AC3E}">
        <p14:creationId xmlns:p14="http://schemas.microsoft.com/office/powerpoint/2010/main" val="272239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838205"/>
            <a:ext cx="8763000" cy="5170614"/>
          </a:xfrm>
          <a:prstGeom prst="rect">
            <a:avLst/>
          </a:prstGeom>
          <a:noFill/>
        </p:spPr>
        <p:txBody>
          <a:bodyPr wrap="square" lIns="91407" tIns="45704" rIns="91407" bIns="45704" rtlCol="0">
            <a:spAutoFit/>
          </a:bodyPr>
          <a:lstStyle/>
          <a:p>
            <a:pPr algn="ctr"/>
            <a:r>
              <a:rPr lang="en-US" sz="2800" b="1" dirty="0" smtClean="0">
                <a:solidFill>
                  <a:prstClr val="black"/>
                </a:solidFill>
              </a:rPr>
              <a:t>How Can We Safeguard Archived Pathology Resources?</a:t>
            </a:r>
          </a:p>
          <a:p>
            <a:endParaRPr lang="en-US" b="1" dirty="0" smtClean="0">
              <a:solidFill>
                <a:prstClr val="black"/>
              </a:solidFill>
            </a:endParaRPr>
          </a:p>
          <a:p>
            <a:pPr marL="457200" indent="-457200">
              <a:buClr>
                <a:schemeClr val="accent5">
                  <a:lumMod val="60000"/>
                  <a:lumOff val="40000"/>
                </a:schemeClr>
              </a:buClr>
              <a:buFont typeface="Wingdings" panose="05000000000000000000" pitchFamily="2" charset="2"/>
              <a:buChar char="§"/>
            </a:pPr>
            <a:r>
              <a:rPr lang="en-US" sz="2800" b="1" dirty="0">
                <a:solidFill>
                  <a:prstClr val="black"/>
                </a:solidFill>
              </a:rPr>
              <a:t>Unless specific donor consent is granted, all individuals working with archived pathology samples should </a:t>
            </a:r>
            <a:r>
              <a:rPr lang="en-US" sz="2800" b="1" u="sng" dirty="0">
                <a:solidFill>
                  <a:prstClr val="black"/>
                </a:solidFill>
              </a:rPr>
              <a:t>not</a:t>
            </a:r>
            <a:r>
              <a:rPr lang="en-US" sz="2800" b="1" dirty="0">
                <a:solidFill>
                  <a:prstClr val="black"/>
                </a:solidFill>
              </a:rPr>
              <a:t> attempt to identify previously unidentified (or anonymized) samples.  </a:t>
            </a:r>
          </a:p>
          <a:p>
            <a:pPr marL="914235" lvl="1" indent="-457200">
              <a:buClr>
                <a:schemeClr val="accent5">
                  <a:lumMod val="60000"/>
                  <a:lumOff val="40000"/>
                </a:schemeClr>
              </a:buClr>
              <a:buFont typeface="Wingdings" panose="05000000000000000000" pitchFamily="2" charset="2"/>
              <a:buChar char="Ø"/>
            </a:pPr>
            <a:r>
              <a:rPr lang="en-US" sz="2800" b="1" dirty="0">
                <a:solidFill>
                  <a:prstClr val="black"/>
                </a:solidFill>
              </a:rPr>
              <a:t>Do not use advanced technologies to identify a donor</a:t>
            </a:r>
          </a:p>
          <a:p>
            <a:pPr marL="914235" lvl="1" indent="-457200">
              <a:buClr>
                <a:schemeClr val="accent5">
                  <a:lumMod val="60000"/>
                  <a:lumOff val="40000"/>
                </a:schemeClr>
              </a:buClr>
              <a:buFont typeface="Wingdings" panose="05000000000000000000" pitchFamily="2" charset="2"/>
              <a:buChar char="Ø"/>
            </a:pPr>
            <a:r>
              <a:rPr lang="en-US" sz="2800" b="1" dirty="0" smtClean="0">
                <a:solidFill>
                  <a:prstClr val="black"/>
                </a:solidFill>
              </a:rPr>
              <a:t>Do </a:t>
            </a:r>
            <a:r>
              <a:rPr lang="en-US" sz="2800" b="1" dirty="0">
                <a:solidFill>
                  <a:prstClr val="black"/>
                </a:solidFill>
              </a:rPr>
              <a:t>not access a research database for purposes of identification</a:t>
            </a:r>
          </a:p>
          <a:p>
            <a:endParaRPr lang="en-US" b="1" dirty="0" smtClean="0">
              <a:solidFill>
                <a:prstClr val="black"/>
              </a:solidFill>
            </a:endParaRPr>
          </a:p>
          <a:p>
            <a:endParaRPr lang="en-US" sz="2400" b="1" dirty="0" smtClean="0">
              <a:solidFill>
                <a:prstClr val="black"/>
              </a:solidFill>
            </a:endParaRPr>
          </a:p>
          <a:p>
            <a:endParaRPr lang="en-US" b="1" dirty="0" smtClean="0">
              <a:solidFill>
                <a:prstClr val="black"/>
              </a:solidFill>
            </a:endParaRPr>
          </a:p>
        </p:txBody>
      </p:sp>
      <p:sp>
        <p:nvSpPr>
          <p:cNvPr id="3" name="Line 8"/>
          <p:cNvSpPr>
            <a:spLocks noChangeShapeType="1"/>
          </p:cNvSpPr>
          <p:nvPr/>
        </p:nvSpPr>
        <p:spPr bwMode="auto">
          <a:xfrm>
            <a:off x="304800" y="1447800"/>
            <a:ext cx="8329612" cy="0"/>
          </a:xfrm>
          <a:prstGeom prst="line">
            <a:avLst/>
          </a:prstGeom>
          <a:noFill/>
          <a:ln w="50800">
            <a:solidFill>
              <a:srgbClr val="33CCCC"/>
            </a:solidFill>
            <a:round/>
            <a:headEnd/>
            <a:tailEnd/>
          </a:ln>
        </p:spPr>
        <p:txBody>
          <a:bodyPr wrap="none" lIns="91407" tIns="45704" rIns="91407" bIns="45704" anchor="ctr"/>
          <a:lstStyle/>
          <a:p>
            <a:endParaRPr lang="en-US">
              <a:solidFill>
                <a:prstClr val="black"/>
              </a:solidFill>
            </a:endParaRPr>
          </a:p>
        </p:txBody>
      </p:sp>
    </p:spTree>
    <p:extLst>
      <p:ext uri="{BB962C8B-B14F-4D97-AF65-F5344CB8AC3E}">
        <p14:creationId xmlns:p14="http://schemas.microsoft.com/office/powerpoint/2010/main" val="177895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838205"/>
            <a:ext cx="8763000" cy="4247284"/>
          </a:xfrm>
          <a:prstGeom prst="rect">
            <a:avLst/>
          </a:prstGeom>
          <a:noFill/>
        </p:spPr>
        <p:txBody>
          <a:bodyPr wrap="square" lIns="91407" tIns="45704" rIns="91407" bIns="45704" rtlCol="0">
            <a:spAutoFit/>
          </a:bodyPr>
          <a:lstStyle/>
          <a:p>
            <a:pPr algn="ctr"/>
            <a:r>
              <a:rPr lang="en-US" sz="2800" b="1" dirty="0" smtClean="0">
                <a:solidFill>
                  <a:prstClr val="black"/>
                </a:solidFill>
              </a:rPr>
              <a:t>How Can We Safeguard Archived Pathology Resources?</a:t>
            </a:r>
          </a:p>
          <a:p>
            <a:endParaRPr lang="en-US" b="1" dirty="0" smtClean="0">
              <a:solidFill>
                <a:prstClr val="black"/>
              </a:solidFill>
            </a:endParaRPr>
          </a:p>
          <a:p>
            <a:pPr marL="457200" indent="-457200">
              <a:buClr>
                <a:schemeClr val="accent5">
                  <a:lumMod val="60000"/>
                  <a:lumOff val="40000"/>
                </a:schemeClr>
              </a:buClr>
              <a:buFont typeface="Wingdings" panose="05000000000000000000" pitchFamily="2" charset="2"/>
              <a:buChar char="§"/>
            </a:pPr>
            <a:r>
              <a:rPr lang="en-US" sz="2800" b="1" dirty="0" smtClean="0">
                <a:solidFill>
                  <a:prstClr val="black"/>
                </a:solidFill>
              </a:rPr>
              <a:t>All individuals working with archived pathology samples should receive training in the applicable regulations.</a:t>
            </a:r>
          </a:p>
          <a:p>
            <a:pPr marL="914235" lvl="1" indent="-457200">
              <a:buClr>
                <a:schemeClr val="accent5">
                  <a:lumMod val="60000"/>
                  <a:lumOff val="40000"/>
                </a:schemeClr>
              </a:buClr>
              <a:buFont typeface="Wingdings" panose="05000000000000000000" pitchFamily="2" charset="2"/>
              <a:buChar char="§"/>
            </a:pPr>
            <a:r>
              <a:rPr lang="en-US" sz="2800" b="1" dirty="0" smtClean="0">
                <a:solidFill>
                  <a:prstClr val="black"/>
                </a:solidFill>
              </a:rPr>
              <a:t>Health Information Technology for Economic and Clinical Health Act (HITECH)</a:t>
            </a:r>
          </a:p>
          <a:p>
            <a:pPr marL="914235" lvl="1" indent="-457200">
              <a:buClr>
                <a:schemeClr val="accent5">
                  <a:lumMod val="60000"/>
                  <a:lumOff val="40000"/>
                </a:schemeClr>
              </a:buClr>
              <a:buFont typeface="Wingdings" panose="05000000000000000000" pitchFamily="2" charset="2"/>
              <a:buChar char="§"/>
            </a:pPr>
            <a:r>
              <a:rPr lang="en-US" sz="2800" b="1" dirty="0" smtClean="0">
                <a:solidFill>
                  <a:prstClr val="black"/>
                </a:solidFill>
              </a:rPr>
              <a:t>Health Insurance Portability and Accountability Act (HIPAA)</a:t>
            </a:r>
          </a:p>
          <a:p>
            <a:pPr marL="914235" lvl="1" indent="-457200">
              <a:buClr>
                <a:schemeClr val="accent5">
                  <a:lumMod val="60000"/>
                  <a:lumOff val="40000"/>
                </a:schemeClr>
              </a:buClr>
              <a:buFont typeface="Wingdings" panose="05000000000000000000" pitchFamily="2" charset="2"/>
              <a:buChar char="§"/>
            </a:pPr>
            <a:r>
              <a:rPr lang="en-US" sz="2800" b="1" dirty="0" smtClean="0">
                <a:solidFill>
                  <a:prstClr val="black"/>
                </a:solidFill>
              </a:rPr>
              <a:t>Common Rule</a:t>
            </a:r>
          </a:p>
        </p:txBody>
      </p:sp>
      <p:sp>
        <p:nvSpPr>
          <p:cNvPr id="3" name="Line 8"/>
          <p:cNvSpPr>
            <a:spLocks noChangeShapeType="1"/>
          </p:cNvSpPr>
          <p:nvPr/>
        </p:nvSpPr>
        <p:spPr bwMode="auto">
          <a:xfrm>
            <a:off x="304800" y="1447800"/>
            <a:ext cx="8329612" cy="0"/>
          </a:xfrm>
          <a:prstGeom prst="line">
            <a:avLst/>
          </a:prstGeom>
          <a:noFill/>
          <a:ln w="50800">
            <a:solidFill>
              <a:srgbClr val="33CCCC"/>
            </a:solidFill>
            <a:round/>
            <a:headEnd/>
            <a:tailEnd/>
          </a:ln>
        </p:spPr>
        <p:txBody>
          <a:bodyPr wrap="none" lIns="91407" tIns="45704" rIns="91407" bIns="45704" anchor="ctr"/>
          <a:lstStyle/>
          <a:p>
            <a:endParaRPr lang="en-US">
              <a:solidFill>
                <a:prstClr val="black"/>
              </a:solidFill>
            </a:endParaRPr>
          </a:p>
        </p:txBody>
      </p:sp>
    </p:spTree>
    <p:extLst>
      <p:ext uri="{BB962C8B-B14F-4D97-AF65-F5344CB8AC3E}">
        <p14:creationId xmlns:p14="http://schemas.microsoft.com/office/powerpoint/2010/main" val="182174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838205"/>
            <a:ext cx="8763000" cy="5601501"/>
          </a:xfrm>
          <a:prstGeom prst="rect">
            <a:avLst/>
          </a:prstGeom>
          <a:noFill/>
        </p:spPr>
        <p:txBody>
          <a:bodyPr wrap="square" lIns="91407" tIns="45704" rIns="91407" bIns="45704" rtlCol="0">
            <a:spAutoFit/>
          </a:bodyPr>
          <a:lstStyle/>
          <a:p>
            <a:pPr algn="ctr"/>
            <a:r>
              <a:rPr lang="en-US" sz="2800" b="1" dirty="0" smtClean="0">
                <a:solidFill>
                  <a:prstClr val="black"/>
                </a:solidFill>
              </a:rPr>
              <a:t>What is the Threshold?</a:t>
            </a:r>
          </a:p>
          <a:p>
            <a:endParaRPr lang="en-US" b="1" dirty="0" smtClean="0">
              <a:solidFill>
                <a:prstClr val="black"/>
              </a:solidFill>
            </a:endParaRPr>
          </a:p>
          <a:p>
            <a:pPr marL="457200" indent="-457200">
              <a:buClr>
                <a:schemeClr val="accent5">
                  <a:lumMod val="60000"/>
                  <a:lumOff val="40000"/>
                </a:schemeClr>
              </a:buClr>
              <a:buFont typeface="Wingdings" panose="05000000000000000000" pitchFamily="2" charset="2"/>
              <a:buChar char="§"/>
            </a:pPr>
            <a:r>
              <a:rPr lang="en-US" sz="2800" b="1" dirty="0" smtClean="0">
                <a:solidFill>
                  <a:prstClr val="black"/>
                </a:solidFill>
              </a:rPr>
              <a:t>Is there a difference between research involving no or a limited amount of genetic information </a:t>
            </a:r>
            <a:r>
              <a:rPr lang="en-US" sz="2800" b="1" i="1" dirty="0" smtClean="0">
                <a:solidFill>
                  <a:prstClr val="black"/>
                </a:solidFill>
              </a:rPr>
              <a:t>versus</a:t>
            </a:r>
            <a:r>
              <a:rPr lang="en-US" sz="2800" b="1" dirty="0" smtClean="0">
                <a:solidFill>
                  <a:prstClr val="black"/>
                </a:solidFill>
              </a:rPr>
              <a:t> research that specifies a significant portion or all of the genome?</a:t>
            </a:r>
          </a:p>
          <a:p>
            <a:pPr marL="457200" indent="-457200">
              <a:buClr>
                <a:schemeClr val="accent5">
                  <a:lumMod val="60000"/>
                  <a:lumOff val="40000"/>
                </a:schemeClr>
              </a:buClr>
              <a:buFont typeface="Wingdings" panose="05000000000000000000" pitchFamily="2" charset="2"/>
              <a:buChar char="§"/>
            </a:pPr>
            <a:r>
              <a:rPr lang="en-US" sz="2800" b="1" dirty="0" smtClean="0">
                <a:solidFill>
                  <a:prstClr val="black"/>
                </a:solidFill>
              </a:rPr>
              <a:t>Where there is a question of whether a sample contains sufficient information to render it identifiable, researchers are encouraged to adopt a model of “preventive consent” in which consent is obtained in the face of uncertainty.</a:t>
            </a:r>
          </a:p>
          <a:p>
            <a:endParaRPr lang="en-US" b="1" dirty="0" smtClean="0">
              <a:solidFill>
                <a:prstClr val="black"/>
              </a:solidFill>
            </a:endParaRPr>
          </a:p>
          <a:p>
            <a:endParaRPr lang="en-US" sz="2400" b="1" dirty="0" smtClean="0">
              <a:solidFill>
                <a:prstClr val="black"/>
              </a:solidFill>
            </a:endParaRPr>
          </a:p>
          <a:p>
            <a:endParaRPr lang="en-US" b="1" dirty="0" smtClean="0">
              <a:solidFill>
                <a:prstClr val="black"/>
              </a:solidFill>
            </a:endParaRPr>
          </a:p>
        </p:txBody>
      </p:sp>
      <p:sp>
        <p:nvSpPr>
          <p:cNvPr id="3" name="Line 8"/>
          <p:cNvSpPr>
            <a:spLocks noChangeShapeType="1"/>
          </p:cNvSpPr>
          <p:nvPr/>
        </p:nvSpPr>
        <p:spPr bwMode="auto">
          <a:xfrm>
            <a:off x="304800" y="1447800"/>
            <a:ext cx="8329612" cy="0"/>
          </a:xfrm>
          <a:prstGeom prst="line">
            <a:avLst/>
          </a:prstGeom>
          <a:noFill/>
          <a:ln w="50800">
            <a:solidFill>
              <a:srgbClr val="33CCCC"/>
            </a:solidFill>
            <a:round/>
            <a:headEnd/>
            <a:tailEnd/>
          </a:ln>
        </p:spPr>
        <p:txBody>
          <a:bodyPr wrap="none" lIns="91407" tIns="45704" rIns="91407" bIns="45704" anchor="ctr"/>
          <a:lstStyle/>
          <a:p>
            <a:endParaRPr lang="en-US">
              <a:solidFill>
                <a:prstClr val="black"/>
              </a:solidFill>
            </a:endParaRPr>
          </a:p>
        </p:txBody>
      </p:sp>
    </p:spTree>
    <p:extLst>
      <p:ext uri="{BB962C8B-B14F-4D97-AF65-F5344CB8AC3E}">
        <p14:creationId xmlns:p14="http://schemas.microsoft.com/office/powerpoint/2010/main" val="123977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838205"/>
            <a:ext cx="8763000" cy="6463276"/>
          </a:xfrm>
          <a:prstGeom prst="rect">
            <a:avLst/>
          </a:prstGeom>
          <a:noFill/>
        </p:spPr>
        <p:txBody>
          <a:bodyPr wrap="square" lIns="91407" tIns="45704" rIns="91407" bIns="45704" rtlCol="0">
            <a:spAutoFit/>
          </a:bodyPr>
          <a:lstStyle/>
          <a:p>
            <a:pPr algn="ctr"/>
            <a:r>
              <a:rPr lang="en-US" sz="2800" b="1" dirty="0" smtClean="0">
                <a:solidFill>
                  <a:prstClr val="black"/>
                </a:solidFill>
              </a:rPr>
              <a:t>The Research Paper That Broke the </a:t>
            </a:r>
          </a:p>
          <a:p>
            <a:pPr algn="ctr"/>
            <a:r>
              <a:rPr lang="en-US" sz="2800" b="1" dirty="0">
                <a:solidFill>
                  <a:prstClr val="black"/>
                </a:solidFill>
              </a:rPr>
              <a:t>A</a:t>
            </a:r>
            <a:r>
              <a:rPr lang="en-US" sz="2800" b="1" dirty="0" smtClean="0">
                <a:solidFill>
                  <a:prstClr val="black"/>
                </a:solidFill>
              </a:rPr>
              <a:t>nonymized Sample’s Back</a:t>
            </a:r>
          </a:p>
          <a:p>
            <a:endParaRPr lang="en-US" b="1" dirty="0" smtClean="0">
              <a:solidFill>
                <a:prstClr val="black"/>
              </a:solidFill>
            </a:endParaRPr>
          </a:p>
          <a:p>
            <a:pPr>
              <a:buClr>
                <a:schemeClr val="accent5">
                  <a:lumMod val="60000"/>
                  <a:lumOff val="40000"/>
                </a:schemeClr>
              </a:buClr>
            </a:pPr>
            <a:endParaRPr lang="en-US" sz="2800" b="1" dirty="0" smtClean="0">
              <a:solidFill>
                <a:prstClr val="black"/>
              </a:solidFill>
            </a:endParaRPr>
          </a:p>
          <a:p>
            <a:pPr marL="457200" indent="-457200">
              <a:buClr>
                <a:schemeClr val="accent5">
                  <a:lumMod val="60000"/>
                  <a:lumOff val="40000"/>
                </a:schemeClr>
              </a:buClr>
              <a:buFont typeface="Wingdings" panose="05000000000000000000" pitchFamily="2" charset="2"/>
              <a:buChar char="§"/>
            </a:pPr>
            <a:r>
              <a:rPr lang="en-US" sz="2800" b="1" i="1" dirty="0" err="1" smtClean="0">
                <a:solidFill>
                  <a:prstClr val="black"/>
                </a:solidFill>
              </a:rPr>
              <a:t>Gymrek</a:t>
            </a:r>
            <a:r>
              <a:rPr lang="en-US" sz="2800" b="1" i="1" dirty="0" smtClean="0">
                <a:solidFill>
                  <a:prstClr val="black"/>
                </a:solidFill>
              </a:rPr>
              <a:t> M, McGuire AL, Golan D, </a:t>
            </a:r>
            <a:r>
              <a:rPr lang="en-US" sz="2800" b="1" i="1" dirty="0" err="1" smtClean="0">
                <a:solidFill>
                  <a:prstClr val="black"/>
                </a:solidFill>
              </a:rPr>
              <a:t>Halperin</a:t>
            </a:r>
            <a:r>
              <a:rPr lang="en-US" sz="2800" b="1" i="1" dirty="0" smtClean="0">
                <a:solidFill>
                  <a:prstClr val="black"/>
                </a:solidFill>
              </a:rPr>
              <a:t> E, </a:t>
            </a:r>
            <a:r>
              <a:rPr lang="en-US" sz="2800" b="1" i="1" dirty="0" err="1" smtClean="0">
                <a:solidFill>
                  <a:prstClr val="black"/>
                </a:solidFill>
              </a:rPr>
              <a:t>Erlich</a:t>
            </a:r>
            <a:r>
              <a:rPr lang="en-US" sz="2800" b="1" i="1" dirty="0" smtClean="0">
                <a:solidFill>
                  <a:prstClr val="black"/>
                </a:solidFill>
              </a:rPr>
              <a:t> Y: Identifying personal genomes by surname inference. Science 2013, 339:321</a:t>
            </a:r>
          </a:p>
          <a:p>
            <a:pPr marL="457200" indent="-457200">
              <a:buClr>
                <a:schemeClr val="accent5">
                  <a:lumMod val="60000"/>
                  <a:lumOff val="40000"/>
                </a:schemeClr>
              </a:buClr>
              <a:buFont typeface="Wingdings" panose="05000000000000000000" pitchFamily="2" charset="2"/>
              <a:buChar char="§"/>
            </a:pPr>
            <a:r>
              <a:rPr lang="en-US" sz="2800" b="1" dirty="0" smtClean="0">
                <a:solidFill>
                  <a:prstClr val="black"/>
                </a:solidFill>
              </a:rPr>
              <a:t>Research using anonymous or anonymized samples in which a significant portion of the genome is sequenced may result in the specimen being considered identifiable and thus worthy of appropriate protections under human subjects research regulations.</a:t>
            </a:r>
          </a:p>
          <a:p>
            <a:endParaRPr lang="en-US" b="1" dirty="0" smtClean="0">
              <a:solidFill>
                <a:prstClr val="black"/>
              </a:solidFill>
            </a:endParaRPr>
          </a:p>
          <a:p>
            <a:endParaRPr lang="en-US" sz="2400" b="1" dirty="0" smtClean="0">
              <a:solidFill>
                <a:prstClr val="black"/>
              </a:solidFill>
            </a:endParaRPr>
          </a:p>
          <a:p>
            <a:endParaRPr lang="en-US" b="1" dirty="0" smtClean="0">
              <a:solidFill>
                <a:prstClr val="black"/>
              </a:solidFill>
            </a:endParaRPr>
          </a:p>
        </p:txBody>
      </p:sp>
      <p:sp>
        <p:nvSpPr>
          <p:cNvPr id="3" name="Line 8"/>
          <p:cNvSpPr>
            <a:spLocks noChangeShapeType="1"/>
          </p:cNvSpPr>
          <p:nvPr/>
        </p:nvSpPr>
        <p:spPr bwMode="auto">
          <a:xfrm>
            <a:off x="245949" y="1905000"/>
            <a:ext cx="8329612" cy="0"/>
          </a:xfrm>
          <a:prstGeom prst="line">
            <a:avLst/>
          </a:prstGeom>
          <a:noFill/>
          <a:ln w="50800">
            <a:solidFill>
              <a:srgbClr val="33CCCC"/>
            </a:solidFill>
            <a:round/>
            <a:headEnd/>
            <a:tailEnd/>
          </a:ln>
        </p:spPr>
        <p:txBody>
          <a:bodyPr wrap="none" lIns="91407" tIns="45704" rIns="91407" bIns="45704" anchor="ctr"/>
          <a:lstStyle/>
          <a:p>
            <a:endParaRPr lang="en-US">
              <a:solidFill>
                <a:prstClr val="black"/>
              </a:solidFill>
            </a:endParaRPr>
          </a:p>
        </p:txBody>
      </p:sp>
    </p:spTree>
    <p:extLst>
      <p:ext uri="{BB962C8B-B14F-4D97-AF65-F5344CB8AC3E}">
        <p14:creationId xmlns:p14="http://schemas.microsoft.com/office/powerpoint/2010/main" val="66385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838205"/>
            <a:ext cx="8763000" cy="6032388"/>
          </a:xfrm>
          <a:prstGeom prst="rect">
            <a:avLst/>
          </a:prstGeom>
          <a:noFill/>
        </p:spPr>
        <p:txBody>
          <a:bodyPr wrap="square" lIns="91407" tIns="45704" rIns="91407" bIns="45704" rtlCol="0">
            <a:spAutoFit/>
          </a:bodyPr>
          <a:lstStyle/>
          <a:p>
            <a:pPr algn="ctr"/>
            <a:r>
              <a:rPr lang="en-US" sz="2800" b="1" dirty="0" smtClean="0">
                <a:solidFill>
                  <a:prstClr val="black"/>
                </a:solidFill>
              </a:rPr>
              <a:t>What is the Threshold?</a:t>
            </a:r>
          </a:p>
          <a:p>
            <a:endParaRPr lang="en-US" b="1" dirty="0" smtClean="0">
              <a:solidFill>
                <a:prstClr val="black"/>
              </a:solidFill>
            </a:endParaRPr>
          </a:p>
          <a:p>
            <a:pPr marL="457200" indent="-457200">
              <a:buClr>
                <a:schemeClr val="accent5">
                  <a:lumMod val="60000"/>
                  <a:lumOff val="40000"/>
                </a:schemeClr>
              </a:buClr>
              <a:buFont typeface="Wingdings" panose="05000000000000000000" pitchFamily="2" charset="2"/>
              <a:buChar char="§"/>
            </a:pPr>
            <a:r>
              <a:rPr lang="en-US" sz="2800" b="1" dirty="0" err="1" smtClean="0">
                <a:solidFill>
                  <a:prstClr val="black"/>
                </a:solidFill>
              </a:rPr>
              <a:t>Identifiability</a:t>
            </a:r>
            <a:r>
              <a:rPr lang="en-US" sz="2800" b="1" dirty="0" smtClean="0">
                <a:solidFill>
                  <a:prstClr val="black"/>
                </a:solidFill>
              </a:rPr>
              <a:t> is generally not a risk where research is conducted on:</a:t>
            </a:r>
          </a:p>
          <a:p>
            <a:pPr marL="914235" lvl="1" indent="-457200">
              <a:buClr>
                <a:schemeClr val="accent5">
                  <a:lumMod val="60000"/>
                  <a:lumOff val="40000"/>
                </a:schemeClr>
              </a:buClr>
              <a:buFont typeface="Wingdings" panose="05000000000000000000" pitchFamily="2" charset="2"/>
              <a:buChar char="Ø"/>
            </a:pPr>
            <a:r>
              <a:rPr lang="en-US" sz="2800" b="1" dirty="0" smtClean="0">
                <a:solidFill>
                  <a:prstClr val="black"/>
                </a:solidFill>
              </a:rPr>
              <a:t>Anonymous or anonymized specimens; </a:t>
            </a:r>
            <a:r>
              <a:rPr lang="en-US" sz="2800" b="1" u="sng" dirty="0" smtClean="0">
                <a:solidFill>
                  <a:prstClr val="black"/>
                </a:solidFill>
              </a:rPr>
              <a:t>AND</a:t>
            </a:r>
          </a:p>
          <a:p>
            <a:pPr marL="914235" lvl="1" indent="-457200">
              <a:buClr>
                <a:schemeClr val="accent5">
                  <a:lumMod val="60000"/>
                  <a:lumOff val="40000"/>
                </a:schemeClr>
              </a:buClr>
              <a:buFont typeface="Wingdings" panose="05000000000000000000" pitchFamily="2" charset="2"/>
              <a:buChar char="Ø"/>
            </a:pPr>
            <a:r>
              <a:rPr lang="en-US" sz="2800" b="1" dirty="0" smtClean="0">
                <a:solidFill>
                  <a:prstClr val="black"/>
                </a:solidFill>
              </a:rPr>
              <a:t>No genetic information is being studied </a:t>
            </a:r>
            <a:r>
              <a:rPr lang="en-US" sz="2800" b="1" dirty="0" smtClean="0">
                <a:solidFill>
                  <a:srgbClr val="FF0000"/>
                </a:solidFill>
              </a:rPr>
              <a:t>OR</a:t>
            </a:r>
          </a:p>
          <a:p>
            <a:pPr marL="1371271" lvl="2" indent="-457200">
              <a:buClr>
                <a:schemeClr val="accent5">
                  <a:lumMod val="60000"/>
                  <a:lumOff val="40000"/>
                </a:schemeClr>
              </a:buClr>
              <a:buFont typeface="Wingdings" panose="05000000000000000000" pitchFamily="2" charset="2"/>
              <a:buChar char="Ø"/>
            </a:pPr>
            <a:r>
              <a:rPr lang="en-US" sz="2800" b="1" dirty="0" smtClean="0">
                <a:solidFill>
                  <a:prstClr val="black"/>
                </a:solidFill>
              </a:rPr>
              <a:t>Only a targeted area of the genome is used </a:t>
            </a:r>
            <a:r>
              <a:rPr lang="en-US" sz="2800" b="1" dirty="0" smtClean="0">
                <a:solidFill>
                  <a:srgbClr val="FF0000"/>
                </a:solidFill>
              </a:rPr>
              <a:t>OR</a:t>
            </a:r>
          </a:p>
          <a:p>
            <a:pPr marL="1371271" lvl="2" indent="-457200">
              <a:buClr>
                <a:schemeClr val="accent5">
                  <a:lumMod val="60000"/>
                  <a:lumOff val="40000"/>
                </a:schemeClr>
              </a:buClr>
              <a:buFont typeface="Wingdings" panose="05000000000000000000" pitchFamily="2" charset="2"/>
              <a:buChar char="Ø"/>
            </a:pPr>
            <a:r>
              <a:rPr lang="en-US" sz="2800" b="1" dirty="0" smtClean="0">
                <a:solidFill>
                  <a:prstClr val="black"/>
                </a:solidFill>
              </a:rPr>
              <a:t>The research is examining only </a:t>
            </a:r>
            <a:r>
              <a:rPr lang="en-US" sz="2800" b="1" u="sng" dirty="0" smtClean="0">
                <a:solidFill>
                  <a:prstClr val="black"/>
                </a:solidFill>
              </a:rPr>
              <a:t>diseased</a:t>
            </a:r>
            <a:r>
              <a:rPr lang="en-US" sz="2800" b="1" dirty="0" smtClean="0">
                <a:solidFill>
                  <a:prstClr val="black"/>
                </a:solidFill>
              </a:rPr>
              <a:t> (somatic) tissue where the specimen contains substantive mutations and poses no risk of donor identification</a:t>
            </a:r>
          </a:p>
          <a:p>
            <a:pPr marL="1371271" lvl="2" indent="-457200">
              <a:buClr>
                <a:schemeClr val="accent5">
                  <a:lumMod val="60000"/>
                  <a:lumOff val="40000"/>
                </a:schemeClr>
              </a:buClr>
              <a:buFont typeface="Wingdings" panose="05000000000000000000" pitchFamily="2" charset="2"/>
              <a:buChar char="Ø"/>
            </a:pPr>
            <a:endParaRPr lang="en-US" sz="2800" b="1" dirty="0" smtClean="0">
              <a:solidFill>
                <a:prstClr val="black"/>
              </a:solidFill>
            </a:endParaRPr>
          </a:p>
          <a:p>
            <a:endParaRPr lang="en-US" b="1" dirty="0" smtClean="0">
              <a:solidFill>
                <a:prstClr val="black"/>
              </a:solidFill>
            </a:endParaRPr>
          </a:p>
          <a:p>
            <a:endParaRPr lang="en-US" sz="2400" b="1" dirty="0" smtClean="0">
              <a:solidFill>
                <a:prstClr val="black"/>
              </a:solidFill>
            </a:endParaRPr>
          </a:p>
          <a:p>
            <a:endParaRPr lang="en-US" b="1" dirty="0" smtClean="0">
              <a:solidFill>
                <a:prstClr val="black"/>
              </a:solidFill>
            </a:endParaRPr>
          </a:p>
        </p:txBody>
      </p:sp>
      <p:sp>
        <p:nvSpPr>
          <p:cNvPr id="3" name="Line 8"/>
          <p:cNvSpPr>
            <a:spLocks noChangeShapeType="1"/>
          </p:cNvSpPr>
          <p:nvPr/>
        </p:nvSpPr>
        <p:spPr bwMode="auto">
          <a:xfrm>
            <a:off x="304800" y="1447800"/>
            <a:ext cx="8329612" cy="0"/>
          </a:xfrm>
          <a:prstGeom prst="line">
            <a:avLst/>
          </a:prstGeom>
          <a:noFill/>
          <a:ln w="50800">
            <a:solidFill>
              <a:srgbClr val="33CCCC"/>
            </a:solidFill>
            <a:round/>
            <a:headEnd/>
            <a:tailEnd/>
          </a:ln>
        </p:spPr>
        <p:txBody>
          <a:bodyPr wrap="none" lIns="91407" tIns="45704" rIns="91407" bIns="45704" anchor="ctr"/>
          <a:lstStyle/>
          <a:p>
            <a:endParaRPr lang="en-US">
              <a:solidFill>
                <a:prstClr val="black"/>
              </a:solidFill>
            </a:endParaRPr>
          </a:p>
        </p:txBody>
      </p:sp>
    </p:spTree>
    <p:extLst>
      <p:ext uri="{BB962C8B-B14F-4D97-AF65-F5344CB8AC3E}">
        <p14:creationId xmlns:p14="http://schemas.microsoft.com/office/powerpoint/2010/main" val="308050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838205"/>
            <a:ext cx="8763000" cy="5232169"/>
          </a:xfrm>
          <a:prstGeom prst="rect">
            <a:avLst/>
          </a:prstGeom>
          <a:noFill/>
        </p:spPr>
        <p:txBody>
          <a:bodyPr wrap="square" lIns="91407" tIns="45704" rIns="91407" bIns="45704" rtlCol="0">
            <a:spAutoFit/>
          </a:bodyPr>
          <a:lstStyle/>
          <a:p>
            <a:pPr algn="ctr"/>
            <a:r>
              <a:rPr lang="en-US" sz="3200" b="1" dirty="0" smtClean="0">
                <a:solidFill>
                  <a:prstClr val="black"/>
                </a:solidFill>
              </a:rPr>
              <a:t>Protected Health Information</a:t>
            </a:r>
          </a:p>
          <a:p>
            <a:endParaRPr lang="en-US" b="1" dirty="0" smtClean="0">
              <a:solidFill>
                <a:prstClr val="black"/>
              </a:solidFill>
            </a:endParaRPr>
          </a:p>
          <a:p>
            <a:pPr marL="457200" indent="-457200">
              <a:buClr>
                <a:schemeClr val="accent5">
                  <a:lumMod val="60000"/>
                  <a:lumOff val="40000"/>
                </a:schemeClr>
              </a:buClr>
              <a:buFont typeface="Wingdings" panose="05000000000000000000" pitchFamily="2" charset="2"/>
              <a:buChar char="§"/>
            </a:pPr>
            <a:r>
              <a:rPr lang="en-US" sz="2800" b="1" dirty="0" smtClean="0">
                <a:solidFill>
                  <a:prstClr val="black"/>
                </a:solidFill>
              </a:rPr>
              <a:t>Archived pathology samples collected outside of the healthcare setting should not default to being considered Protected Health Information (PHI).</a:t>
            </a:r>
          </a:p>
          <a:p>
            <a:pPr marL="914235" lvl="1" indent="-457200">
              <a:buClr>
                <a:schemeClr val="accent5">
                  <a:lumMod val="60000"/>
                  <a:lumOff val="40000"/>
                </a:schemeClr>
              </a:buClr>
              <a:buFont typeface="Wingdings" panose="05000000000000000000" pitchFamily="2" charset="2"/>
              <a:buChar char="Ø"/>
            </a:pPr>
            <a:r>
              <a:rPr lang="en-US" sz="2800" b="1" dirty="0" smtClean="0">
                <a:solidFill>
                  <a:prstClr val="black"/>
                </a:solidFill>
              </a:rPr>
              <a:t>Specimens collected during the provision of healthcare are subject to the HIPAA standards of PHI.</a:t>
            </a:r>
          </a:p>
          <a:p>
            <a:pPr marL="914235" lvl="1" indent="-457200">
              <a:buClr>
                <a:schemeClr val="accent5">
                  <a:lumMod val="60000"/>
                  <a:lumOff val="40000"/>
                </a:schemeClr>
              </a:buClr>
              <a:buFont typeface="Wingdings" panose="05000000000000000000" pitchFamily="2" charset="2"/>
              <a:buChar char="Ø"/>
            </a:pPr>
            <a:r>
              <a:rPr lang="en-US" sz="2800" b="1" dirty="0" smtClean="0">
                <a:solidFill>
                  <a:prstClr val="black"/>
                </a:solidFill>
              </a:rPr>
              <a:t>The Common Rule regulates research on specimens collected outside of the healthcare setting.</a:t>
            </a:r>
          </a:p>
          <a:p>
            <a:endParaRPr lang="en-US" b="1" dirty="0" smtClean="0">
              <a:solidFill>
                <a:prstClr val="black"/>
              </a:solidFill>
            </a:endParaRPr>
          </a:p>
          <a:p>
            <a:endParaRPr lang="en-US" sz="2400" b="1" dirty="0" smtClean="0">
              <a:solidFill>
                <a:prstClr val="black"/>
              </a:solidFill>
            </a:endParaRPr>
          </a:p>
          <a:p>
            <a:endParaRPr lang="en-US" b="1" dirty="0" smtClean="0">
              <a:solidFill>
                <a:prstClr val="black"/>
              </a:solidFill>
            </a:endParaRPr>
          </a:p>
        </p:txBody>
      </p:sp>
      <p:sp>
        <p:nvSpPr>
          <p:cNvPr id="3" name="Line 8"/>
          <p:cNvSpPr>
            <a:spLocks noChangeShapeType="1"/>
          </p:cNvSpPr>
          <p:nvPr/>
        </p:nvSpPr>
        <p:spPr bwMode="auto">
          <a:xfrm>
            <a:off x="304800" y="1447800"/>
            <a:ext cx="8329612" cy="0"/>
          </a:xfrm>
          <a:prstGeom prst="line">
            <a:avLst/>
          </a:prstGeom>
          <a:noFill/>
          <a:ln w="50800">
            <a:solidFill>
              <a:srgbClr val="33CCCC"/>
            </a:solidFill>
            <a:round/>
            <a:headEnd/>
            <a:tailEnd/>
          </a:ln>
        </p:spPr>
        <p:txBody>
          <a:bodyPr wrap="none" lIns="91407" tIns="45704" rIns="91407" bIns="45704" anchor="ctr"/>
          <a:lstStyle/>
          <a:p>
            <a:endParaRPr lang="en-US">
              <a:solidFill>
                <a:prstClr val="black"/>
              </a:solidFill>
            </a:endParaRPr>
          </a:p>
        </p:txBody>
      </p:sp>
    </p:spTree>
    <p:extLst>
      <p:ext uri="{BB962C8B-B14F-4D97-AF65-F5344CB8AC3E}">
        <p14:creationId xmlns:p14="http://schemas.microsoft.com/office/powerpoint/2010/main" val="171923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normAutofit fontScale="90000"/>
          </a:bodyPr>
          <a:lstStyle/>
          <a:p>
            <a:r>
              <a:rPr lang="en-US" sz="3600" b="1" dirty="0" smtClean="0"/>
              <a:t>The Era of Precision Medicine:</a:t>
            </a:r>
            <a:br>
              <a:rPr lang="en-US" sz="3600" b="1" dirty="0" smtClean="0"/>
            </a:br>
            <a:r>
              <a:rPr lang="en-US" sz="3100" b="1" dirty="0"/>
              <a:t>A transformation of the practice of medicine </a:t>
            </a:r>
            <a:r>
              <a:rPr lang="en-US" sz="3600" b="1" dirty="0"/>
              <a:t/>
            </a:r>
            <a:br>
              <a:rPr lang="en-US" sz="3600" b="1" dirty="0"/>
            </a:br>
            <a:endParaRPr lang="en-US" sz="3600" b="1" dirty="0"/>
          </a:p>
        </p:txBody>
      </p:sp>
      <p:sp>
        <p:nvSpPr>
          <p:cNvPr id="3" name="Subtitle 2"/>
          <p:cNvSpPr>
            <a:spLocks noGrp="1"/>
          </p:cNvSpPr>
          <p:nvPr>
            <p:ph type="subTitle" idx="1"/>
          </p:nvPr>
        </p:nvSpPr>
        <p:spPr>
          <a:xfrm>
            <a:off x="1066800" y="2209800"/>
            <a:ext cx="7391400" cy="3429000"/>
          </a:xfrm>
        </p:spPr>
        <p:txBody>
          <a:bodyPr>
            <a:normAutofit fontScale="70000" lnSpcReduction="20000"/>
          </a:bodyPr>
          <a:lstStyle/>
          <a:p>
            <a:endParaRPr lang="en-US" sz="3800" b="1" dirty="0" smtClean="0">
              <a:solidFill>
                <a:schemeClr val="tx1"/>
              </a:solidFill>
            </a:endParaRPr>
          </a:p>
          <a:p>
            <a:pPr marL="457200" indent="-457200" algn="l">
              <a:buClr>
                <a:schemeClr val="accent5">
                  <a:lumMod val="75000"/>
                </a:schemeClr>
              </a:buClr>
              <a:buFont typeface="Wingdings" panose="05000000000000000000" pitchFamily="2" charset="2"/>
              <a:buChar char="§"/>
            </a:pPr>
            <a:r>
              <a:rPr lang="en-US" sz="4500" b="1" dirty="0" smtClean="0">
                <a:solidFill>
                  <a:schemeClr val="tx1"/>
                </a:solidFill>
              </a:rPr>
              <a:t>Public’s expectations for improved health</a:t>
            </a:r>
          </a:p>
          <a:p>
            <a:pPr marL="457200" indent="-457200" algn="l">
              <a:buClr>
                <a:schemeClr val="accent5">
                  <a:lumMod val="75000"/>
                </a:schemeClr>
              </a:buClr>
              <a:buFont typeface="Wingdings" panose="05000000000000000000" pitchFamily="2" charset="2"/>
              <a:buChar char="§"/>
            </a:pPr>
            <a:r>
              <a:rPr lang="en-US" sz="4500" b="1" dirty="0" smtClean="0">
                <a:solidFill>
                  <a:schemeClr val="tx1"/>
                </a:solidFill>
              </a:rPr>
              <a:t>Public’s fears: </a:t>
            </a:r>
          </a:p>
          <a:p>
            <a:pPr marL="457200" indent="-457200">
              <a:buFont typeface="Arial" panose="020B0604020202020204" pitchFamily="34" charset="0"/>
              <a:buChar char="•"/>
            </a:pPr>
            <a:endParaRPr lang="en-US" sz="2800" b="1" dirty="0" smtClean="0">
              <a:solidFill>
                <a:schemeClr val="tx1"/>
              </a:solidFill>
            </a:endParaRPr>
          </a:p>
          <a:p>
            <a:pPr marL="914235" lvl="1" indent="-457200" algn="l">
              <a:lnSpc>
                <a:spcPct val="90000"/>
              </a:lnSpc>
              <a:buClr>
                <a:srgbClr val="33CCCC"/>
              </a:buClr>
              <a:buSzPct val="115000"/>
              <a:buFont typeface="Wingdings" panose="05000000000000000000" pitchFamily="2" charset="2"/>
              <a:buChar char="Ø"/>
            </a:pPr>
            <a:r>
              <a:rPr lang="en-US" sz="4000" b="1" dirty="0">
                <a:solidFill>
                  <a:schemeClr val="tx1"/>
                </a:solidFill>
              </a:rPr>
              <a:t>Loss of privacy</a:t>
            </a:r>
          </a:p>
          <a:p>
            <a:pPr marL="914235" lvl="1" indent="-457200" algn="l">
              <a:lnSpc>
                <a:spcPct val="90000"/>
              </a:lnSpc>
              <a:buClr>
                <a:srgbClr val="33CCCC"/>
              </a:buClr>
              <a:buSzPct val="115000"/>
              <a:buFont typeface="Wingdings" panose="05000000000000000000" pitchFamily="2" charset="2"/>
              <a:buChar char="Ø"/>
            </a:pPr>
            <a:r>
              <a:rPr lang="en-US" sz="4000" b="1" dirty="0">
                <a:solidFill>
                  <a:schemeClr val="tx1"/>
                </a:solidFill>
              </a:rPr>
              <a:t>Loss of employment </a:t>
            </a:r>
          </a:p>
          <a:p>
            <a:pPr marL="914235" lvl="1" indent="-457200" algn="l">
              <a:lnSpc>
                <a:spcPct val="90000"/>
              </a:lnSpc>
              <a:buClr>
                <a:srgbClr val="33CCCC"/>
              </a:buClr>
              <a:buSzPct val="115000"/>
              <a:buFont typeface="Wingdings" panose="05000000000000000000" pitchFamily="2" charset="2"/>
              <a:buChar char="Ø"/>
            </a:pPr>
            <a:r>
              <a:rPr lang="en-US" sz="4000" b="1" dirty="0">
                <a:solidFill>
                  <a:schemeClr val="tx1"/>
                </a:solidFill>
              </a:rPr>
              <a:t>Loss of insurance</a:t>
            </a:r>
          </a:p>
          <a:p>
            <a:pPr marL="914235" lvl="1" indent="-457200" algn="l">
              <a:lnSpc>
                <a:spcPct val="90000"/>
              </a:lnSpc>
              <a:buClr>
                <a:srgbClr val="33CCCC"/>
              </a:buClr>
              <a:buSzPct val="115000"/>
              <a:buFont typeface="Wingdings" panose="05000000000000000000" pitchFamily="2" charset="2"/>
              <a:buChar char="Ø"/>
            </a:pPr>
            <a:r>
              <a:rPr lang="en-US" sz="4000" b="1" dirty="0">
                <a:solidFill>
                  <a:schemeClr val="tx1"/>
                </a:solidFill>
              </a:rPr>
              <a:t>Social stigmatization</a:t>
            </a:r>
          </a:p>
          <a:p>
            <a:endParaRPr lang="en-US" sz="2800" b="1" dirty="0" smtClean="0">
              <a:solidFill>
                <a:schemeClr val="tx1"/>
              </a:solidFill>
            </a:endParaRPr>
          </a:p>
          <a:p>
            <a:endParaRPr lang="en-US" sz="2800" b="1" dirty="0">
              <a:solidFill>
                <a:schemeClr val="tx1"/>
              </a:solidFill>
            </a:endParaRPr>
          </a:p>
        </p:txBody>
      </p:sp>
      <p:sp>
        <p:nvSpPr>
          <p:cNvPr id="4" name="Line 4"/>
          <p:cNvSpPr>
            <a:spLocks noChangeShapeType="1"/>
          </p:cNvSpPr>
          <p:nvPr/>
        </p:nvSpPr>
        <p:spPr bwMode="auto">
          <a:xfrm>
            <a:off x="381006" y="19050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838205"/>
            <a:ext cx="8763000" cy="3877952"/>
          </a:xfrm>
          <a:prstGeom prst="rect">
            <a:avLst/>
          </a:prstGeom>
          <a:noFill/>
        </p:spPr>
        <p:txBody>
          <a:bodyPr wrap="square" lIns="91407" tIns="45704" rIns="91407" bIns="45704" rtlCol="0">
            <a:spAutoFit/>
          </a:bodyPr>
          <a:lstStyle/>
          <a:p>
            <a:pPr algn="ctr"/>
            <a:r>
              <a:rPr lang="en-US" sz="2800" b="1" dirty="0" smtClean="0">
                <a:solidFill>
                  <a:prstClr val="black"/>
                </a:solidFill>
              </a:rPr>
              <a:t>Data Confidentiality and Security</a:t>
            </a:r>
          </a:p>
          <a:p>
            <a:endParaRPr lang="en-US" b="1" dirty="0" smtClean="0">
              <a:solidFill>
                <a:prstClr val="black"/>
              </a:solidFill>
            </a:endParaRPr>
          </a:p>
          <a:p>
            <a:pPr marL="457200" indent="-457200">
              <a:buClr>
                <a:schemeClr val="accent5">
                  <a:lumMod val="60000"/>
                  <a:lumOff val="40000"/>
                </a:schemeClr>
              </a:buClr>
              <a:buFont typeface="Wingdings" panose="05000000000000000000" pitchFamily="2" charset="2"/>
              <a:buChar char="§"/>
            </a:pPr>
            <a:r>
              <a:rPr lang="en-US" sz="2800" b="1" dirty="0" smtClean="0">
                <a:solidFill>
                  <a:prstClr val="black"/>
                </a:solidFill>
              </a:rPr>
              <a:t>Pathology research can be safely conducted using broad donor consent IF:</a:t>
            </a:r>
          </a:p>
          <a:p>
            <a:pPr marL="914235" lvl="1" indent="-457200">
              <a:buClr>
                <a:schemeClr val="accent5">
                  <a:lumMod val="60000"/>
                  <a:lumOff val="40000"/>
                </a:schemeClr>
              </a:buClr>
              <a:buFont typeface="Wingdings" panose="05000000000000000000" pitchFamily="2" charset="2"/>
              <a:buChar char="Ø"/>
            </a:pPr>
            <a:r>
              <a:rPr lang="en-US" sz="2800" b="1" dirty="0" smtClean="0">
                <a:solidFill>
                  <a:prstClr val="black"/>
                </a:solidFill>
              </a:rPr>
              <a:t>Data confidentiality</a:t>
            </a:r>
          </a:p>
          <a:p>
            <a:pPr marL="914235" lvl="1" indent="-457200">
              <a:buClr>
                <a:schemeClr val="accent5">
                  <a:lumMod val="60000"/>
                  <a:lumOff val="40000"/>
                </a:schemeClr>
              </a:buClr>
              <a:buFont typeface="Wingdings" panose="05000000000000000000" pitchFamily="2" charset="2"/>
              <a:buChar char="Ø"/>
            </a:pPr>
            <a:r>
              <a:rPr lang="en-US" sz="2800" b="1" dirty="0" smtClean="0">
                <a:solidFill>
                  <a:prstClr val="black"/>
                </a:solidFill>
              </a:rPr>
              <a:t>Data security</a:t>
            </a:r>
          </a:p>
          <a:p>
            <a:pPr marL="914235" lvl="1" indent="-457200">
              <a:buClr>
                <a:schemeClr val="accent5">
                  <a:lumMod val="60000"/>
                  <a:lumOff val="40000"/>
                </a:schemeClr>
              </a:buClr>
              <a:buFont typeface="Wingdings" panose="05000000000000000000" pitchFamily="2" charset="2"/>
              <a:buChar char="Ø"/>
            </a:pPr>
            <a:r>
              <a:rPr lang="en-US" sz="2800" b="1" dirty="0" smtClean="0">
                <a:solidFill>
                  <a:prstClr val="black"/>
                </a:solidFill>
              </a:rPr>
              <a:t>Controlled access to information</a:t>
            </a:r>
          </a:p>
          <a:p>
            <a:endParaRPr lang="en-US" b="1" dirty="0" smtClean="0">
              <a:solidFill>
                <a:prstClr val="black"/>
              </a:solidFill>
            </a:endParaRPr>
          </a:p>
          <a:p>
            <a:endParaRPr lang="en-US" sz="2400" b="1" dirty="0" smtClean="0">
              <a:solidFill>
                <a:prstClr val="black"/>
              </a:solidFill>
            </a:endParaRPr>
          </a:p>
          <a:p>
            <a:endParaRPr lang="en-US" b="1" dirty="0" smtClean="0">
              <a:solidFill>
                <a:prstClr val="black"/>
              </a:solidFill>
            </a:endParaRPr>
          </a:p>
        </p:txBody>
      </p:sp>
      <p:sp>
        <p:nvSpPr>
          <p:cNvPr id="3" name="Line 8"/>
          <p:cNvSpPr>
            <a:spLocks noChangeShapeType="1"/>
          </p:cNvSpPr>
          <p:nvPr/>
        </p:nvSpPr>
        <p:spPr bwMode="auto">
          <a:xfrm>
            <a:off x="304800" y="1447800"/>
            <a:ext cx="8329612" cy="0"/>
          </a:xfrm>
          <a:prstGeom prst="line">
            <a:avLst/>
          </a:prstGeom>
          <a:noFill/>
          <a:ln w="50800">
            <a:solidFill>
              <a:srgbClr val="33CCCC"/>
            </a:solidFill>
            <a:round/>
            <a:headEnd/>
            <a:tailEnd/>
          </a:ln>
        </p:spPr>
        <p:txBody>
          <a:bodyPr wrap="none" lIns="91407" tIns="45704" rIns="91407" bIns="45704" anchor="ctr"/>
          <a:lstStyle/>
          <a:p>
            <a:endParaRPr lang="en-US">
              <a:solidFill>
                <a:prstClr val="black"/>
              </a:solidFill>
            </a:endParaRPr>
          </a:p>
        </p:txBody>
      </p:sp>
    </p:spTree>
    <p:extLst>
      <p:ext uri="{BB962C8B-B14F-4D97-AF65-F5344CB8AC3E}">
        <p14:creationId xmlns:p14="http://schemas.microsoft.com/office/powerpoint/2010/main" val="206653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838205"/>
            <a:ext cx="8763000" cy="4093396"/>
          </a:xfrm>
          <a:prstGeom prst="rect">
            <a:avLst/>
          </a:prstGeom>
          <a:noFill/>
        </p:spPr>
        <p:txBody>
          <a:bodyPr wrap="square" lIns="91407" tIns="45704" rIns="91407" bIns="45704" rtlCol="0">
            <a:spAutoFit/>
          </a:bodyPr>
          <a:lstStyle/>
          <a:p>
            <a:pPr algn="ctr"/>
            <a:r>
              <a:rPr lang="en-US" sz="2800" b="1" dirty="0" smtClean="0">
                <a:solidFill>
                  <a:prstClr val="black"/>
                </a:solidFill>
              </a:rPr>
              <a:t>Obligations of the Researcher</a:t>
            </a:r>
          </a:p>
          <a:p>
            <a:endParaRPr lang="en-US" b="1" dirty="0" smtClean="0">
              <a:solidFill>
                <a:prstClr val="black"/>
              </a:solidFill>
            </a:endParaRPr>
          </a:p>
          <a:p>
            <a:pPr marL="457200" indent="-457200">
              <a:buClr>
                <a:schemeClr val="accent5">
                  <a:lumMod val="60000"/>
                  <a:lumOff val="40000"/>
                </a:schemeClr>
              </a:buClr>
              <a:buFont typeface="Wingdings" panose="05000000000000000000" pitchFamily="2" charset="2"/>
              <a:buChar char="§"/>
            </a:pPr>
            <a:r>
              <a:rPr lang="en-US" sz="2800" b="1" dirty="0" smtClean="0">
                <a:solidFill>
                  <a:prstClr val="black"/>
                </a:solidFill>
              </a:rPr>
              <a:t>Researchers have an obligation to respect individual privacy.</a:t>
            </a:r>
          </a:p>
          <a:p>
            <a:pPr marL="457200" indent="-457200">
              <a:buClr>
                <a:schemeClr val="accent5">
                  <a:lumMod val="60000"/>
                  <a:lumOff val="40000"/>
                </a:schemeClr>
              </a:buClr>
              <a:buFont typeface="Wingdings" panose="05000000000000000000" pitchFamily="2" charset="2"/>
              <a:buChar char="§"/>
            </a:pPr>
            <a:r>
              <a:rPr lang="en-US" sz="2800" b="1" dirty="0" smtClean="0">
                <a:solidFill>
                  <a:prstClr val="black"/>
                </a:solidFill>
              </a:rPr>
              <a:t>Policies on public access of data should balance the shared goals of:</a:t>
            </a:r>
          </a:p>
          <a:p>
            <a:pPr marL="914235" lvl="1" indent="-457200">
              <a:buClr>
                <a:schemeClr val="accent5">
                  <a:lumMod val="60000"/>
                  <a:lumOff val="40000"/>
                </a:schemeClr>
              </a:buClr>
              <a:buFont typeface="Wingdings" panose="05000000000000000000" pitchFamily="2" charset="2"/>
              <a:buChar char="Ø"/>
            </a:pPr>
            <a:r>
              <a:rPr lang="en-US" sz="2800" b="1" dirty="0" smtClean="0">
                <a:solidFill>
                  <a:prstClr val="black"/>
                </a:solidFill>
              </a:rPr>
              <a:t>Advancing research</a:t>
            </a:r>
          </a:p>
          <a:p>
            <a:pPr marL="914235" lvl="1" indent="-457200">
              <a:buClr>
                <a:schemeClr val="accent5">
                  <a:lumMod val="60000"/>
                  <a:lumOff val="40000"/>
                </a:schemeClr>
              </a:buClr>
              <a:buFont typeface="Wingdings" panose="05000000000000000000" pitchFamily="2" charset="2"/>
              <a:buChar char="Ø"/>
            </a:pPr>
            <a:r>
              <a:rPr lang="en-US" sz="2800" b="1" dirty="0" smtClean="0">
                <a:solidFill>
                  <a:prstClr val="black"/>
                </a:solidFill>
              </a:rPr>
              <a:t>Ensuring donor trust through ethical behavior of the researcher</a:t>
            </a:r>
          </a:p>
          <a:p>
            <a:endParaRPr lang="en-US" b="1" dirty="0" smtClean="0">
              <a:solidFill>
                <a:prstClr val="black"/>
              </a:solidFill>
            </a:endParaRPr>
          </a:p>
        </p:txBody>
      </p:sp>
      <p:sp>
        <p:nvSpPr>
          <p:cNvPr id="3" name="Line 8"/>
          <p:cNvSpPr>
            <a:spLocks noChangeShapeType="1"/>
          </p:cNvSpPr>
          <p:nvPr/>
        </p:nvSpPr>
        <p:spPr bwMode="auto">
          <a:xfrm>
            <a:off x="304800" y="1447800"/>
            <a:ext cx="8329612" cy="0"/>
          </a:xfrm>
          <a:prstGeom prst="line">
            <a:avLst/>
          </a:prstGeom>
          <a:noFill/>
          <a:ln w="50800">
            <a:solidFill>
              <a:srgbClr val="33CCCC"/>
            </a:solidFill>
            <a:round/>
            <a:headEnd/>
            <a:tailEnd/>
          </a:ln>
        </p:spPr>
        <p:txBody>
          <a:bodyPr wrap="none" lIns="91407" tIns="45704" rIns="91407" bIns="45704" anchor="ctr"/>
          <a:lstStyle/>
          <a:p>
            <a:endParaRPr lang="en-US">
              <a:solidFill>
                <a:prstClr val="black"/>
              </a:solidFill>
            </a:endParaRPr>
          </a:p>
        </p:txBody>
      </p:sp>
    </p:spTree>
    <p:extLst>
      <p:ext uri="{BB962C8B-B14F-4D97-AF65-F5344CB8AC3E}">
        <p14:creationId xmlns:p14="http://schemas.microsoft.com/office/powerpoint/2010/main" val="131591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94724"/>
            <a:ext cx="8763000" cy="6463276"/>
          </a:xfrm>
          <a:prstGeom prst="rect">
            <a:avLst/>
          </a:prstGeom>
          <a:noFill/>
        </p:spPr>
        <p:txBody>
          <a:bodyPr wrap="square" lIns="91407" tIns="45704" rIns="91407" bIns="45704" rtlCol="0">
            <a:spAutoFit/>
          </a:bodyPr>
          <a:lstStyle/>
          <a:p>
            <a:pPr algn="ctr"/>
            <a:r>
              <a:rPr lang="en-US" sz="2800" b="1" dirty="0" smtClean="0">
                <a:solidFill>
                  <a:prstClr val="black"/>
                </a:solidFill>
              </a:rPr>
              <a:t>Publication of Data</a:t>
            </a:r>
          </a:p>
          <a:p>
            <a:endParaRPr lang="en-US" b="1" dirty="0" smtClean="0">
              <a:solidFill>
                <a:prstClr val="black"/>
              </a:solidFill>
            </a:endParaRPr>
          </a:p>
          <a:p>
            <a:pPr marL="457200" indent="-457200">
              <a:buClr>
                <a:schemeClr val="accent5">
                  <a:lumMod val="60000"/>
                  <a:lumOff val="40000"/>
                </a:schemeClr>
              </a:buClr>
              <a:buFont typeface="Wingdings" panose="05000000000000000000" pitchFamily="2" charset="2"/>
              <a:buChar char="§"/>
            </a:pPr>
            <a:r>
              <a:rPr lang="en-US" sz="2800" b="1" dirty="0" smtClean="0">
                <a:solidFill>
                  <a:prstClr val="black"/>
                </a:solidFill>
              </a:rPr>
              <a:t>Researchers should release genetic sequences to journals or other sources when EITHER:</a:t>
            </a:r>
          </a:p>
          <a:p>
            <a:pPr marL="914235" lvl="1" indent="-457200">
              <a:buClr>
                <a:schemeClr val="accent5">
                  <a:lumMod val="60000"/>
                  <a:lumOff val="40000"/>
                </a:schemeClr>
              </a:buClr>
              <a:buFont typeface="Wingdings" panose="05000000000000000000" pitchFamily="2" charset="2"/>
              <a:buChar char="Ø"/>
            </a:pPr>
            <a:r>
              <a:rPr lang="en-US" sz="2800" b="1" dirty="0" smtClean="0">
                <a:solidFill>
                  <a:prstClr val="black"/>
                </a:solidFill>
              </a:rPr>
              <a:t>The sequence is focused on a target gene sequence or extremely limited number of gene pairs, insufficient to allow for re-identification through either a reference sample or in combination with metadata OR</a:t>
            </a:r>
          </a:p>
          <a:p>
            <a:pPr marL="914235" lvl="1" indent="-457200">
              <a:buClr>
                <a:schemeClr val="accent5">
                  <a:lumMod val="60000"/>
                  <a:lumOff val="40000"/>
                </a:schemeClr>
              </a:buClr>
              <a:buFont typeface="Wingdings" panose="05000000000000000000" pitchFamily="2" charset="2"/>
              <a:buChar char="Ø"/>
            </a:pPr>
            <a:r>
              <a:rPr lang="en-US" sz="2800" b="1" dirty="0" smtClean="0">
                <a:solidFill>
                  <a:prstClr val="black"/>
                </a:solidFill>
              </a:rPr>
              <a:t>The donor’s consent specifically acknowledges that data, as part of the scientific publication process, will be released that might potentially be used for re-identification.</a:t>
            </a:r>
          </a:p>
          <a:p>
            <a:endParaRPr lang="en-US" b="1" dirty="0" smtClean="0">
              <a:solidFill>
                <a:prstClr val="black"/>
              </a:solidFill>
            </a:endParaRPr>
          </a:p>
          <a:p>
            <a:endParaRPr lang="en-US" sz="2400" b="1" dirty="0" smtClean="0">
              <a:solidFill>
                <a:prstClr val="black"/>
              </a:solidFill>
            </a:endParaRPr>
          </a:p>
          <a:p>
            <a:endParaRPr lang="en-US" b="1" dirty="0" smtClean="0">
              <a:solidFill>
                <a:prstClr val="black"/>
              </a:solidFill>
            </a:endParaRPr>
          </a:p>
        </p:txBody>
      </p:sp>
      <p:sp>
        <p:nvSpPr>
          <p:cNvPr id="3" name="Line 8"/>
          <p:cNvSpPr>
            <a:spLocks noChangeShapeType="1"/>
          </p:cNvSpPr>
          <p:nvPr/>
        </p:nvSpPr>
        <p:spPr bwMode="auto">
          <a:xfrm>
            <a:off x="304800" y="914400"/>
            <a:ext cx="8329612" cy="0"/>
          </a:xfrm>
          <a:prstGeom prst="line">
            <a:avLst/>
          </a:prstGeom>
          <a:noFill/>
          <a:ln w="50800">
            <a:solidFill>
              <a:srgbClr val="33CCCC"/>
            </a:solidFill>
            <a:round/>
            <a:headEnd/>
            <a:tailEnd/>
          </a:ln>
        </p:spPr>
        <p:txBody>
          <a:bodyPr wrap="none" lIns="91407" tIns="45704" rIns="91407" bIns="45704" anchor="ctr"/>
          <a:lstStyle/>
          <a:p>
            <a:endParaRPr lang="en-US">
              <a:solidFill>
                <a:prstClr val="black"/>
              </a:solidFill>
            </a:endParaRPr>
          </a:p>
        </p:txBody>
      </p:sp>
    </p:spTree>
    <p:extLst>
      <p:ext uri="{BB962C8B-B14F-4D97-AF65-F5344CB8AC3E}">
        <p14:creationId xmlns:p14="http://schemas.microsoft.com/office/powerpoint/2010/main" val="422439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94724"/>
            <a:ext cx="8763000" cy="4739727"/>
          </a:xfrm>
          <a:prstGeom prst="rect">
            <a:avLst/>
          </a:prstGeom>
          <a:noFill/>
        </p:spPr>
        <p:txBody>
          <a:bodyPr wrap="square" lIns="91407" tIns="45704" rIns="91407" bIns="45704" rtlCol="0">
            <a:spAutoFit/>
          </a:bodyPr>
          <a:lstStyle/>
          <a:p>
            <a:pPr algn="ctr"/>
            <a:r>
              <a:rPr lang="en-US" sz="2800" b="1" dirty="0" smtClean="0">
                <a:solidFill>
                  <a:prstClr val="black"/>
                </a:solidFill>
              </a:rPr>
              <a:t>Publication of Data</a:t>
            </a:r>
          </a:p>
          <a:p>
            <a:endParaRPr lang="en-US" b="1" dirty="0" smtClean="0">
              <a:solidFill>
                <a:prstClr val="black"/>
              </a:solidFill>
            </a:endParaRPr>
          </a:p>
          <a:p>
            <a:pPr marL="457200" indent="-457200">
              <a:buClr>
                <a:schemeClr val="accent5">
                  <a:lumMod val="60000"/>
                  <a:lumOff val="40000"/>
                </a:schemeClr>
              </a:buClr>
              <a:buFont typeface="Wingdings" panose="05000000000000000000" pitchFamily="2" charset="2"/>
              <a:buChar char="§"/>
            </a:pPr>
            <a:r>
              <a:rPr lang="en-US" sz="2800" b="1" dirty="0" smtClean="0">
                <a:solidFill>
                  <a:prstClr val="black"/>
                </a:solidFill>
              </a:rPr>
              <a:t>Publishers and genetic information databases should develop guidelines that balance the need to:</a:t>
            </a:r>
          </a:p>
          <a:p>
            <a:pPr marL="914235" lvl="1" indent="-457200">
              <a:buClr>
                <a:schemeClr val="accent5">
                  <a:lumMod val="60000"/>
                  <a:lumOff val="40000"/>
                </a:schemeClr>
              </a:buClr>
              <a:buFont typeface="Wingdings" panose="05000000000000000000" pitchFamily="2" charset="2"/>
              <a:buChar char="Ø"/>
            </a:pPr>
            <a:r>
              <a:rPr lang="en-US" sz="2800" b="1" dirty="0" smtClean="0">
                <a:solidFill>
                  <a:prstClr val="black"/>
                </a:solidFill>
              </a:rPr>
              <a:t>Respect individual privacy</a:t>
            </a:r>
          </a:p>
          <a:p>
            <a:pPr marL="914235" lvl="1" indent="-457200">
              <a:buClr>
                <a:schemeClr val="accent5">
                  <a:lumMod val="60000"/>
                  <a:lumOff val="40000"/>
                </a:schemeClr>
              </a:buClr>
              <a:buFont typeface="Wingdings" panose="05000000000000000000" pitchFamily="2" charset="2"/>
              <a:buChar char="Ø"/>
            </a:pPr>
            <a:r>
              <a:rPr lang="en-US" sz="2800" b="1" dirty="0" smtClean="0">
                <a:solidFill>
                  <a:prstClr val="black"/>
                </a:solidFill>
              </a:rPr>
              <a:t>Broadly share research data to allow for collaboration and replication</a:t>
            </a:r>
          </a:p>
          <a:p>
            <a:pPr marL="457200" indent="-457200">
              <a:buClr>
                <a:schemeClr val="accent5">
                  <a:lumMod val="60000"/>
                  <a:lumOff val="40000"/>
                </a:schemeClr>
              </a:buClr>
              <a:buFont typeface="Wingdings" panose="05000000000000000000" pitchFamily="2" charset="2"/>
              <a:buChar char="§"/>
            </a:pPr>
            <a:r>
              <a:rPr lang="en-US" sz="2800" b="1" dirty="0" smtClean="0">
                <a:solidFill>
                  <a:prstClr val="black"/>
                </a:solidFill>
              </a:rPr>
              <a:t>Guidelines should ensure consistency between donor consent and potential uses of data.</a:t>
            </a:r>
          </a:p>
          <a:p>
            <a:endParaRPr lang="en-US" b="1" dirty="0" smtClean="0">
              <a:solidFill>
                <a:prstClr val="black"/>
              </a:solidFill>
            </a:endParaRPr>
          </a:p>
          <a:p>
            <a:endParaRPr lang="en-US" sz="2400" b="1" dirty="0" smtClean="0">
              <a:solidFill>
                <a:prstClr val="black"/>
              </a:solidFill>
            </a:endParaRPr>
          </a:p>
          <a:p>
            <a:endParaRPr lang="en-US" b="1" dirty="0" smtClean="0">
              <a:solidFill>
                <a:prstClr val="black"/>
              </a:solidFill>
            </a:endParaRPr>
          </a:p>
        </p:txBody>
      </p:sp>
      <p:sp>
        <p:nvSpPr>
          <p:cNvPr id="3" name="Line 8"/>
          <p:cNvSpPr>
            <a:spLocks noChangeShapeType="1"/>
          </p:cNvSpPr>
          <p:nvPr/>
        </p:nvSpPr>
        <p:spPr bwMode="auto">
          <a:xfrm>
            <a:off x="304800" y="914400"/>
            <a:ext cx="8329612" cy="0"/>
          </a:xfrm>
          <a:prstGeom prst="line">
            <a:avLst/>
          </a:prstGeom>
          <a:noFill/>
          <a:ln w="50800">
            <a:solidFill>
              <a:srgbClr val="33CCCC"/>
            </a:solidFill>
            <a:round/>
            <a:headEnd/>
            <a:tailEnd/>
          </a:ln>
        </p:spPr>
        <p:txBody>
          <a:bodyPr wrap="none" lIns="91407" tIns="45704" rIns="91407" bIns="45704" anchor="ctr"/>
          <a:lstStyle/>
          <a:p>
            <a:endParaRPr lang="en-US">
              <a:solidFill>
                <a:prstClr val="black"/>
              </a:solidFill>
            </a:endParaRPr>
          </a:p>
        </p:txBody>
      </p:sp>
    </p:spTree>
    <p:extLst>
      <p:ext uri="{BB962C8B-B14F-4D97-AF65-F5344CB8AC3E}">
        <p14:creationId xmlns:p14="http://schemas.microsoft.com/office/powerpoint/2010/main" val="43897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838205"/>
            <a:ext cx="8763000" cy="3693286"/>
          </a:xfrm>
          <a:prstGeom prst="rect">
            <a:avLst/>
          </a:prstGeom>
          <a:noFill/>
        </p:spPr>
        <p:txBody>
          <a:bodyPr wrap="square" lIns="91407" tIns="45704" rIns="91407" bIns="45704" rtlCol="0">
            <a:spAutoFit/>
          </a:bodyPr>
          <a:lstStyle/>
          <a:p>
            <a:pPr algn="ctr"/>
            <a:r>
              <a:rPr lang="en-US" sz="2800" b="1" dirty="0" smtClean="0">
                <a:solidFill>
                  <a:prstClr val="black"/>
                </a:solidFill>
              </a:rPr>
              <a:t>How Can We Safeguard Archived Pathology Resources?</a:t>
            </a:r>
          </a:p>
          <a:p>
            <a:endParaRPr lang="en-US" b="1" dirty="0" smtClean="0">
              <a:solidFill>
                <a:prstClr val="black"/>
              </a:solidFill>
            </a:endParaRPr>
          </a:p>
          <a:p>
            <a:pPr algn="ctr">
              <a:buClr>
                <a:schemeClr val="accent5">
                  <a:lumMod val="60000"/>
                  <a:lumOff val="40000"/>
                </a:schemeClr>
              </a:buClr>
            </a:pPr>
            <a:r>
              <a:rPr lang="en-US" sz="3200" b="1" i="1" dirty="0" smtClean="0">
                <a:solidFill>
                  <a:prstClr val="black"/>
                </a:solidFill>
              </a:rPr>
              <a:t>Ethically conducted research is good research and helps build public confidence to support participation in research and consent for </a:t>
            </a:r>
            <a:r>
              <a:rPr lang="en-US" sz="3200" b="1" i="1" dirty="0" err="1" smtClean="0">
                <a:solidFill>
                  <a:prstClr val="black"/>
                </a:solidFill>
              </a:rPr>
              <a:t>biospecimens</a:t>
            </a:r>
            <a:r>
              <a:rPr lang="en-US" sz="3200" b="1" i="1" dirty="0" smtClean="0">
                <a:solidFill>
                  <a:prstClr val="black"/>
                </a:solidFill>
              </a:rPr>
              <a:t> to be studied.</a:t>
            </a:r>
          </a:p>
          <a:p>
            <a:endParaRPr lang="en-US" b="1" dirty="0" smtClean="0">
              <a:solidFill>
                <a:prstClr val="black"/>
              </a:solidFill>
            </a:endParaRPr>
          </a:p>
          <a:p>
            <a:endParaRPr lang="en-US" sz="2400" b="1" dirty="0" smtClean="0">
              <a:solidFill>
                <a:prstClr val="black"/>
              </a:solidFill>
            </a:endParaRPr>
          </a:p>
          <a:p>
            <a:endParaRPr lang="en-US" b="1" dirty="0" smtClean="0">
              <a:solidFill>
                <a:prstClr val="black"/>
              </a:solidFill>
            </a:endParaRPr>
          </a:p>
        </p:txBody>
      </p:sp>
      <p:sp>
        <p:nvSpPr>
          <p:cNvPr id="3" name="Line 8"/>
          <p:cNvSpPr>
            <a:spLocks noChangeShapeType="1"/>
          </p:cNvSpPr>
          <p:nvPr/>
        </p:nvSpPr>
        <p:spPr bwMode="auto">
          <a:xfrm>
            <a:off x="304800" y="1447800"/>
            <a:ext cx="8329612" cy="0"/>
          </a:xfrm>
          <a:prstGeom prst="line">
            <a:avLst/>
          </a:prstGeom>
          <a:noFill/>
          <a:ln w="50800">
            <a:solidFill>
              <a:srgbClr val="33CCCC"/>
            </a:solidFill>
            <a:round/>
            <a:headEnd/>
            <a:tailEnd/>
          </a:ln>
        </p:spPr>
        <p:txBody>
          <a:bodyPr wrap="none" lIns="91407" tIns="45704" rIns="91407" bIns="45704" anchor="ctr"/>
          <a:lstStyle/>
          <a:p>
            <a:endParaRPr lang="en-US">
              <a:solidFill>
                <a:prstClr val="black"/>
              </a:solidFill>
            </a:endParaRPr>
          </a:p>
        </p:txBody>
      </p:sp>
    </p:spTree>
    <p:extLst>
      <p:ext uri="{BB962C8B-B14F-4D97-AF65-F5344CB8AC3E}">
        <p14:creationId xmlns:p14="http://schemas.microsoft.com/office/powerpoint/2010/main" val="307972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normAutofit/>
          </a:bodyPr>
          <a:lstStyle/>
          <a:p>
            <a:r>
              <a:rPr lang="en-US" sz="3600" b="1" dirty="0" smtClean="0"/>
              <a:t>The Era of Precision Medicine</a:t>
            </a:r>
            <a:endParaRPr lang="en-US" sz="3600" b="1" dirty="0"/>
          </a:p>
        </p:txBody>
      </p:sp>
      <p:sp>
        <p:nvSpPr>
          <p:cNvPr id="3" name="Subtitle 2"/>
          <p:cNvSpPr>
            <a:spLocks noGrp="1"/>
          </p:cNvSpPr>
          <p:nvPr>
            <p:ph type="subTitle" idx="1"/>
          </p:nvPr>
        </p:nvSpPr>
        <p:spPr>
          <a:xfrm>
            <a:off x="1371600" y="2438400"/>
            <a:ext cx="6400800" cy="3200400"/>
          </a:xfrm>
        </p:spPr>
        <p:txBody>
          <a:bodyPr>
            <a:normAutofit/>
          </a:bodyPr>
          <a:lstStyle/>
          <a:p>
            <a:pPr>
              <a:buFont typeface="Arial" pitchFamily="34" charset="0"/>
              <a:buChar char="•"/>
            </a:pPr>
            <a:r>
              <a:rPr lang="en-US" sz="2800" b="1" dirty="0" smtClean="0">
                <a:solidFill>
                  <a:schemeClr val="tx1"/>
                </a:solidFill>
              </a:rPr>
              <a:t>Convergence of:</a:t>
            </a:r>
          </a:p>
          <a:p>
            <a:pPr>
              <a:buFont typeface="Arial" pitchFamily="34" charset="0"/>
              <a:buChar char="•"/>
            </a:pPr>
            <a:r>
              <a:rPr lang="en-US" sz="2800" b="1" dirty="0" smtClean="0">
                <a:solidFill>
                  <a:srgbClr val="FF0000"/>
                </a:solidFill>
              </a:rPr>
              <a:t>Molecular techniques </a:t>
            </a:r>
          </a:p>
          <a:p>
            <a:pPr>
              <a:buFont typeface="Arial" pitchFamily="34" charset="0"/>
              <a:buChar char="•"/>
            </a:pPr>
            <a:r>
              <a:rPr lang="en-US" sz="2800" b="1" dirty="0" smtClean="0">
                <a:solidFill>
                  <a:srgbClr val="FF0000"/>
                </a:solidFill>
              </a:rPr>
              <a:t>Human Genome Project</a:t>
            </a:r>
          </a:p>
          <a:p>
            <a:pPr>
              <a:buFont typeface="Arial" pitchFamily="34" charset="0"/>
              <a:buChar char="•"/>
            </a:pPr>
            <a:r>
              <a:rPr lang="en-US" sz="2800" b="1" dirty="0" smtClean="0">
                <a:solidFill>
                  <a:srgbClr val="FF0000"/>
                </a:solidFill>
              </a:rPr>
              <a:t>Information technology</a:t>
            </a:r>
          </a:p>
          <a:p>
            <a:endParaRPr lang="en-US" sz="2800" b="1" dirty="0">
              <a:solidFill>
                <a:schemeClr val="tx1"/>
              </a:solidFill>
            </a:endParaRPr>
          </a:p>
        </p:txBody>
      </p:sp>
      <p:sp>
        <p:nvSpPr>
          <p:cNvPr id="4" name="Line 4"/>
          <p:cNvSpPr>
            <a:spLocks noChangeShapeType="1"/>
          </p:cNvSpPr>
          <p:nvPr/>
        </p:nvSpPr>
        <p:spPr bwMode="auto">
          <a:xfrm>
            <a:off x="381006" y="19050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Tree>
    <p:extLst>
      <p:ext uri="{BB962C8B-B14F-4D97-AF65-F5344CB8AC3E}">
        <p14:creationId xmlns:p14="http://schemas.microsoft.com/office/powerpoint/2010/main" val="396948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2"/>
            <a:ext cx="8229600" cy="4678171"/>
          </a:xfrm>
          <a:prstGeom prst="rect">
            <a:avLst/>
          </a:prstGeom>
          <a:noFill/>
        </p:spPr>
        <p:txBody>
          <a:bodyPr wrap="square" lIns="91407" tIns="45704" rIns="91407" bIns="45704" rtlCol="0">
            <a:spAutoFit/>
          </a:bodyPr>
          <a:lstStyle/>
          <a:p>
            <a:pPr algn="ctr"/>
            <a:r>
              <a:rPr lang="en-US" sz="3600" b="1" dirty="0" smtClean="0">
                <a:solidFill>
                  <a:prstClr val="black"/>
                </a:solidFill>
              </a:rPr>
              <a:t>Clinical Diagnostic Genome Sequencing</a:t>
            </a:r>
          </a:p>
          <a:p>
            <a:pPr algn="ctr"/>
            <a:endParaRPr lang="en-US" sz="3200" b="1" dirty="0" smtClean="0">
              <a:solidFill>
                <a:prstClr val="black"/>
              </a:solidFill>
            </a:endParaRPr>
          </a:p>
          <a:p>
            <a:pPr algn="ctr"/>
            <a:endParaRPr lang="en-US" sz="3200" b="1" dirty="0" smtClean="0">
              <a:solidFill>
                <a:prstClr val="black"/>
              </a:solidFill>
            </a:endParaRPr>
          </a:p>
          <a:p>
            <a:r>
              <a:rPr lang="en-US" sz="3600" b="1" dirty="0" smtClean="0">
                <a:solidFill>
                  <a:prstClr val="black"/>
                </a:solidFill>
              </a:rPr>
              <a:t>The introduction of high-throughput, next-generation sequencing (NGS) in 2005 heralded a critical and </a:t>
            </a:r>
            <a:r>
              <a:rPr lang="en-US" sz="3600" b="1" u="sng" dirty="0" smtClean="0">
                <a:solidFill>
                  <a:prstClr val="black"/>
                </a:solidFill>
              </a:rPr>
              <a:t>transformative</a:t>
            </a:r>
            <a:r>
              <a:rPr lang="en-US" sz="3600" b="1" dirty="0" smtClean="0">
                <a:solidFill>
                  <a:prstClr val="black"/>
                </a:solidFill>
              </a:rPr>
              <a:t> step in the history of DNA sequencing.</a:t>
            </a:r>
          </a:p>
          <a:p>
            <a:endParaRPr lang="en-US" sz="3600" b="1" dirty="0" smtClean="0">
              <a:solidFill>
                <a:prstClr val="black"/>
              </a:solidFill>
            </a:endParaRPr>
          </a:p>
          <a:p>
            <a:endParaRPr lang="en-US" b="1" dirty="0" smtClean="0">
              <a:solidFill>
                <a:prstClr val="black"/>
              </a:solidFill>
            </a:endParaRPr>
          </a:p>
        </p:txBody>
      </p:sp>
      <p:sp>
        <p:nvSpPr>
          <p:cNvPr id="3" name="Line 4"/>
          <p:cNvSpPr>
            <a:spLocks noChangeShapeType="1"/>
          </p:cNvSpPr>
          <p:nvPr/>
        </p:nvSpPr>
        <p:spPr bwMode="auto">
          <a:xfrm>
            <a:off x="381007" y="12954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1"/>
            <a:ext cx="8229600" cy="4862837"/>
          </a:xfrm>
          <a:prstGeom prst="rect">
            <a:avLst/>
          </a:prstGeom>
          <a:noFill/>
        </p:spPr>
        <p:txBody>
          <a:bodyPr wrap="square" lIns="91407" tIns="45704" rIns="91407" bIns="45704" rtlCol="0">
            <a:spAutoFit/>
          </a:bodyPr>
          <a:lstStyle/>
          <a:p>
            <a:pPr algn="ctr"/>
            <a:r>
              <a:rPr lang="en-US" sz="3600" b="1" dirty="0" smtClean="0">
                <a:solidFill>
                  <a:prstClr val="black"/>
                </a:solidFill>
              </a:rPr>
              <a:t>NGS Platforms</a:t>
            </a:r>
          </a:p>
          <a:p>
            <a:pPr algn="ctr"/>
            <a:endParaRPr lang="en-US" sz="3200" b="1" dirty="0" smtClean="0">
              <a:solidFill>
                <a:prstClr val="black"/>
              </a:solidFill>
            </a:endParaRPr>
          </a:p>
          <a:p>
            <a:r>
              <a:rPr lang="en-US" sz="3200" b="1" dirty="0" smtClean="0">
                <a:solidFill>
                  <a:prstClr val="black"/>
                </a:solidFill>
              </a:rPr>
              <a:t>Although the NGS platforms differ in design and specific chemistries, they are fundamentally related by a paradigm in which sequencing of spatially separated, clonally amplified DNA templates or single DNA molecules is performed in a massively parallel manner.</a:t>
            </a:r>
          </a:p>
          <a:p>
            <a:endParaRPr lang="en-US" b="1" dirty="0" smtClean="0">
              <a:solidFill>
                <a:prstClr val="black"/>
              </a:solidFill>
            </a:endParaRPr>
          </a:p>
        </p:txBody>
      </p:sp>
      <p:sp>
        <p:nvSpPr>
          <p:cNvPr id="3" name="Line 4"/>
          <p:cNvSpPr>
            <a:spLocks noChangeShapeType="1"/>
          </p:cNvSpPr>
          <p:nvPr/>
        </p:nvSpPr>
        <p:spPr bwMode="auto">
          <a:xfrm>
            <a:off x="381007" y="13716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6"/>
            <a:ext cx="8229600" cy="5293725"/>
          </a:xfrm>
          <a:prstGeom prst="rect">
            <a:avLst/>
          </a:prstGeom>
          <a:noFill/>
        </p:spPr>
        <p:txBody>
          <a:bodyPr wrap="square" lIns="91407" tIns="45704" rIns="91407" bIns="45704" rtlCol="0">
            <a:spAutoFit/>
          </a:bodyPr>
          <a:lstStyle/>
          <a:p>
            <a:pPr algn="ctr"/>
            <a:r>
              <a:rPr lang="en-US" sz="3600" b="1" dirty="0" smtClean="0">
                <a:solidFill>
                  <a:prstClr val="black"/>
                </a:solidFill>
              </a:rPr>
              <a:t>NGS Technology</a:t>
            </a:r>
          </a:p>
          <a:p>
            <a:pPr algn="ctr"/>
            <a:endParaRPr lang="en-US" sz="3200" b="1" dirty="0" smtClean="0">
              <a:solidFill>
                <a:prstClr val="black"/>
              </a:solidFill>
            </a:endParaRPr>
          </a:p>
          <a:p>
            <a:r>
              <a:rPr lang="en-US" sz="3600" b="1" dirty="0" smtClean="0">
                <a:solidFill>
                  <a:prstClr val="black"/>
                </a:solidFill>
              </a:rPr>
              <a:t>All NGS technologies offer the ability to simultaneously sequence thousands to millions of relatively short nucleic acid sequences in parallel.  They can provide orders of magnitude more information, at competitive costs, when large regions of the genome are sequenced.  </a:t>
            </a:r>
          </a:p>
          <a:p>
            <a:endParaRPr lang="en-US" b="1" dirty="0" smtClean="0">
              <a:solidFill>
                <a:prstClr val="black"/>
              </a:solidFill>
            </a:endParaRPr>
          </a:p>
        </p:txBody>
      </p:sp>
      <p:sp>
        <p:nvSpPr>
          <p:cNvPr id="3" name="Line 4"/>
          <p:cNvSpPr>
            <a:spLocks noChangeShapeType="1"/>
          </p:cNvSpPr>
          <p:nvPr/>
        </p:nvSpPr>
        <p:spPr bwMode="auto">
          <a:xfrm>
            <a:off x="457207" y="12954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_Blank Presentation">
  <a:themeElements>
    <a:clrScheme name="Custom 4">
      <a:dk1>
        <a:srgbClr val="003399"/>
      </a:dk1>
      <a:lt1>
        <a:srgbClr val="FFFFFF"/>
      </a:lt1>
      <a:dk2>
        <a:srgbClr val="000000"/>
      </a:dk2>
      <a:lt2>
        <a:srgbClr val="5C5D54"/>
      </a:lt2>
      <a:accent1>
        <a:srgbClr val="6DCFF6"/>
      </a:accent1>
      <a:accent2>
        <a:srgbClr val="B3D335"/>
      </a:accent2>
      <a:accent3>
        <a:srgbClr val="FFCB09"/>
      </a:accent3>
      <a:accent4>
        <a:srgbClr val="073281"/>
      </a:accent4>
      <a:accent5>
        <a:srgbClr val="86266A"/>
      </a:accent5>
      <a:accent6>
        <a:srgbClr val="DC681C"/>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DCFF6"/>
        </a:solidFill>
        <a:ln>
          <a:noFill/>
          <a:headEnd type="none" w="med" len="med"/>
          <a:tailEnd type="none" w="med" len="med"/>
        </a:ln>
      </a:spPr>
      <a:bodyPr vert="horz" wrap="square" lIns="72000" tIns="108000" rIns="72000" bIns="144000" numCol="1" rtlCol="0" anchor="ctr" anchorCtr="1" compatLnSpc="1">
        <a:prstTxWarp prst="textNoShape">
          <a:avLst/>
        </a:prstTxWarp>
        <a:spAutoFit/>
      </a:bodyPr>
      <a:lstStyle>
        <a:defPPr marL="0" marR="0" indent="0" algn="l" defTabSz="914400" rtl="0" eaLnBrk="0" fontAlgn="base" latinLnBrk="0" hangingPunct="0">
          <a:spcBef>
            <a:spcPts val="600"/>
          </a:spcBef>
          <a:spcAft>
            <a:spcPct val="0"/>
          </a:spcAft>
          <a:buClrTx/>
          <a:buSzTx/>
          <a:buFontTx/>
          <a:buNone/>
          <a:tabLst/>
          <a:defRPr sz="1500" dirty="0" smtClean="0">
            <a:solidFill>
              <a:srgbClr val="003399"/>
            </a:solidFill>
          </a:defRPr>
        </a:defPPr>
      </a:lstStyle>
      <a:style>
        <a:lnRef idx="2">
          <a:schemeClr val="accent3"/>
        </a:lnRef>
        <a:fillRef idx="1">
          <a:schemeClr val="lt1"/>
        </a:fillRef>
        <a:effectRef idx="0">
          <a:schemeClr val="accent3"/>
        </a:effectRef>
        <a:fontRef idx="minor">
          <a:schemeClr val="dk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38" charset="-52"/>
            <a:ea typeface="ヒラギノ角ゴ Pro W3" pitchFamily="38" charset="-128"/>
            <a:cs typeface="ヒラギノ角ゴ Pro W3" pitchFamily="3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3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3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ank Presentation">
  <a:themeElements>
    <a:clrScheme name="Custom 4">
      <a:dk1>
        <a:srgbClr val="003399"/>
      </a:dk1>
      <a:lt1>
        <a:srgbClr val="FFFFFF"/>
      </a:lt1>
      <a:dk2>
        <a:srgbClr val="000000"/>
      </a:dk2>
      <a:lt2>
        <a:srgbClr val="5C5D54"/>
      </a:lt2>
      <a:accent1>
        <a:srgbClr val="6DCFF6"/>
      </a:accent1>
      <a:accent2>
        <a:srgbClr val="B3D335"/>
      </a:accent2>
      <a:accent3>
        <a:srgbClr val="FFCB09"/>
      </a:accent3>
      <a:accent4>
        <a:srgbClr val="073281"/>
      </a:accent4>
      <a:accent5>
        <a:srgbClr val="86266A"/>
      </a:accent5>
      <a:accent6>
        <a:srgbClr val="DC681C"/>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DCFF6"/>
        </a:solidFill>
        <a:ln>
          <a:noFill/>
          <a:headEnd type="none" w="med" len="med"/>
          <a:tailEnd type="none" w="med" len="med"/>
        </a:ln>
      </a:spPr>
      <a:bodyPr vert="horz" wrap="square" lIns="72000" tIns="108000" rIns="72000" bIns="144000" numCol="1" rtlCol="0" anchor="ctr" anchorCtr="1" compatLnSpc="1">
        <a:prstTxWarp prst="textNoShape">
          <a:avLst/>
        </a:prstTxWarp>
        <a:spAutoFit/>
      </a:bodyPr>
      <a:lstStyle>
        <a:defPPr marL="0" marR="0" indent="0" algn="l" defTabSz="914400" rtl="0" eaLnBrk="0" fontAlgn="base" latinLnBrk="0" hangingPunct="0">
          <a:spcBef>
            <a:spcPts val="600"/>
          </a:spcBef>
          <a:spcAft>
            <a:spcPct val="0"/>
          </a:spcAft>
          <a:buClrTx/>
          <a:buSzTx/>
          <a:buFontTx/>
          <a:buNone/>
          <a:tabLst/>
          <a:defRPr sz="1500" dirty="0" smtClean="0">
            <a:solidFill>
              <a:srgbClr val="003399"/>
            </a:solidFill>
          </a:defRPr>
        </a:defPPr>
      </a:lstStyle>
      <a:style>
        <a:lnRef idx="2">
          <a:schemeClr val="accent3"/>
        </a:lnRef>
        <a:fillRef idx="1">
          <a:schemeClr val="lt1"/>
        </a:fillRef>
        <a:effectRef idx="0">
          <a:schemeClr val="accent3"/>
        </a:effectRef>
        <a:fontRef idx="minor">
          <a:schemeClr val="dk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38" charset="-52"/>
            <a:ea typeface="ヒラギノ角ゴ Pro W3" pitchFamily="38" charset="-128"/>
            <a:cs typeface="ヒラギノ角ゴ Pro W3" pitchFamily="3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TotalTime>
  <Words>2826</Words>
  <Application>Microsoft Office PowerPoint</Application>
  <PresentationFormat>On-screen Show (4:3)</PresentationFormat>
  <Paragraphs>388</Paragraphs>
  <Slides>54</Slides>
  <Notes>7</Notes>
  <HiddenSlides>0</HiddenSlides>
  <MMClips>0</MMClips>
  <ScaleCrop>false</ScaleCrop>
  <HeadingPairs>
    <vt:vector size="4" baseType="variant">
      <vt:variant>
        <vt:lpstr>Theme</vt:lpstr>
      </vt:variant>
      <vt:variant>
        <vt:i4>21</vt:i4>
      </vt:variant>
      <vt:variant>
        <vt:lpstr>Slide Titles</vt:lpstr>
      </vt:variant>
      <vt:variant>
        <vt:i4>54</vt:i4>
      </vt:variant>
    </vt:vector>
  </HeadingPairs>
  <TitlesOfParts>
    <vt:vector size="75" baseType="lpstr">
      <vt:lpstr>Office Theme</vt:lpstr>
      <vt:lpstr>1_Office Theme</vt:lpstr>
      <vt:lpstr>Blank Presentation</vt:lpstr>
      <vt:lpstr>2_Office Theme</vt:lpstr>
      <vt:lpstr>3_Office Theme</vt:lpstr>
      <vt:lpstr>5_Office Theme</vt:lpstr>
      <vt:lpstr>6_Office Theme</vt:lpstr>
      <vt:lpstr>7_Office Theme</vt:lpstr>
      <vt:lpstr>8_Office Theme</vt:lpstr>
      <vt:lpstr>10_Office Theme</vt:lpstr>
      <vt:lpstr>11_Office Theme</vt:lpstr>
      <vt:lpstr>14_Office Theme</vt:lpstr>
      <vt:lpstr>2_Blank Presentation</vt:lpstr>
      <vt:lpstr>16_Office Theme</vt:lpstr>
      <vt:lpstr>17_Office Theme</vt:lpstr>
      <vt:lpstr>19_Office Theme</vt:lpstr>
      <vt:lpstr>28_Office Theme</vt:lpstr>
      <vt:lpstr>29_Office Theme</vt:lpstr>
      <vt:lpstr>31_Office Theme</vt:lpstr>
      <vt:lpstr>32_Office Theme</vt:lpstr>
      <vt:lpstr>34_Office Theme</vt:lpstr>
      <vt:lpstr>Is the Anonymized Sample in Research an Endangered Species?</vt:lpstr>
      <vt:lpstr>Disclosures</vt:lpstr>
      <vt:lpstr>Outline</vt:lpstr>
      <vt:lpstr>Every Era Has Transformative Events</vt:lpstr>
      <vt:lpstr>The Era of Precision Medicine: A transformation of the practice of medicine  </vt:lpstr>
      <vt:lpstr>The Era of Precision Medicine</vt:lpstr>
      <vt:lpstr>PowerPoint Presentation</vt:lpstr>
      <vt:lpstr>PowerPoint Presentation</vt:lpstr>
      <vt:lpstr>PowerPoint Presentation</vt:lpstr>
      <vt:lpstr>PowerPoint Presentation</vt:lpstr>
      <vt:lpstr>Coming to a clinic near you…</vt:lpstr>
      <vt:lpstr>PowerPoint Presentation</vt:lpstr>
      <vt:lpstr>PowerPoint Presentation</vt:lpstr>
      <vt:lpstr>PowerPoint Presentation</vt:lpstr>
      <vt:lpstr>A Primer on Ethical Considerations</vt:lpstr>
      <vt:lpstr>A Primer on Ethical Considerations</vt:lpstr>
      <vt:lpstr>The Common Rule</vt:lpstr>
      <vt:lpstr>The Common Rule</vt:lpstr>
      <vt:lpstr>The Common Rule</vt:lpstr>
      <vt:lpstr>Identification of Specimens </vt:lpstr>
      <vt:lpstr>Identification of Specimens </vt:lpstr>
      <vt:lpstr>Definition of a Human Subject Does NOT Include:</vt:lpstr>
      <vt:lpstr>The Common Rule</vt:lpstr>
      <vt:lpstr>The Common Rule</vt:lpstr>
      <vt:lpstr>And then 11 years ago, along came HIPAA</vt:lpstr>
      <vt:lpstr>Definitions</vt:lpstr>
      <vt:lpstr>Definitions</vt:lpstr>
      <vt:lpstr>PowerPoint Presentation</vt:lpstr>
      <vt:lpstr>Biospecimens in a Human Biobank</vt:lpstr>
      <vt:lpstr>Biospecimens in a Human Biobank</vt:lpstr>
      <vt:lpstr>Types of Biobanks</vt:lpstr>
      <vt:lpstr>Who is Involved?</vt:lpstr>
      <vt:lpstr>Confidentiality and Privacy</vt:lpstr>
      <vt:lpstr>Biomedical Research and Biobanks: Translational Research involves interactions between the laboratory bench and patient’s bed</vt:lpstr>
      <vt:lpstr>The Translational Research Cycle  The Biobank is Essential to Provide Solutions</vt:lpstr>
      <vt:lpstr>The Path to Clinical Implementation from Translational Research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American Society for Investigative Pathology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for Biobanking in the Era of Precision Medicine</dc:title>
  <dc:creator>Dr. Mark E. Sobel</dc:creator>
  <cp:lastModifiedBy>Mark E. Sobel</cp:lastModifiedBy>
  <cp:revision>43</cp:revision>
  <dcterms:created xsi:type="dcterms:W3CDTF">2012-10-21T20:30:41Z</dcterms:created>
  <dcterms:modified xsi:type="dcterms:W3CDTF">2015-11-18T17:36:30Z</dcterms:modified>
</cp:coreProperties>
</file>